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6" r:id="rId3"/>
    <p:sldId id="329" r:id="rId4"/>
    <p:sldId id="330" r:id="rId5"/>
    <p:sldId id="331" r:id="rId6"/>
    <p:sldId id="333" r:id="rId7"/>
    <p:sldId id="337" r:id="rId8"/>
    <p:sldId id="339" r:id="rId9"/>
    <p:sldId id="328" r:id="rId10"/>
    <p:sldId id="295" r:id="rId11"/>
    <p:sldId id="296" r:id="rId12"/>
    <p:sldId id="297" r:id="rId13"/>
    <p:sldId id="298" r:id="rId14"/>
    <p:sldId id="299" r:id="rId15"/>
    <p:sldId id="301" r:id="rId16"/>
    <p:sldId id="303" r:id="rId17"/>
    <p:sldId id="340" r:id="rId18"/>
    <p:sldId id="306" r:id="rId19"/>
    <p:sldId id="341" r:id="rId20"/>
    <p:sldId id="310" r:id="rId21"/>
    <p:sldId id="342" r:id="rId22"/>
    <p:sldId id="343" r:id="rId23"/>
    <p:sldId id="317" r:id="rId24"/>
    <p:sldId id="318" r:id="rId25"/>
    <p:sldId id="319" r:id="rId26"/>
    <p:sldId id="321" r:id="rId27"/>
    <p:sldId id="323" r:id="rId28"/>
    <p:sldId id="324" r:id="rId29"/>
    <p:sldId id="325" r:id="rId30"/>
    <p:sldId id="326"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CFCE7-8110-7143-9A35-A85A0B81718C}" v="15" dt="2022-04-02T08:51:38.0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37"/>
  </p:normalViewPr>
  <p:slideViewPr>
    <p:cSldViewPr snapToGrid="0" snapToObjects="1">
      <p:cViewPr varScale="1">
        <p:scale>
          <a:sx n="62" d="100"/>
          <a:sy n="62" d="100"/>
        </p:scale>
        <p:origin x="1800" y="21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guyễn" userId="c6e0ab29-3218-4b58-b176-e1c10d75c57e" providerId="ADAL" clId="{900ED909-DF1A-49D5-A523-751E1C6BB40C}"/>
    <pc:docChg chg="undo custSel addSld delSld modSld sldOrd">
      <pc:chgData name="David Nguyễn" userId="c6e0ab29-3218-4b58-b176-e1c10d75c57e" providerId="ADAL" clId="{900ED909-DF1A-49D5-A523-751E1C6BB40C}" dt="2019-08-14T03:23:05.885" v="494" actId="20577"/>
      <pc:docMkLst>
        <pc:docMk/>
      </pc:docMkLst>
      <pc:sldChg chg="addSp delSp modSp">
        <pc:chgData name="David Nguyễn" userId="c6e0ab29-3218-4b58-b176-e1c10d75c57e" providerId="ADAL" clId="{900ED909-DF1A-49D5-A523-751E1C6BB40C}" dt="2019-08-14T02:12:11.059" v="99" actId="1076"/>
        <pc:sldMkLst>
          <pc:docMk/>
          <pc:sldMk cId="0" sldId="271"/>
        </pc:sldMkLst>
        <pc:picChg chg="add mod">
          <ac:chgData name="David Nguyễn" userId="c6e0ab29-3218-4b58-b176-e1c10d75c57e" providerId="ADAL" clId="{900ED909-DF1A-49D5-A523-751E1C6BB40C}" dt="2019-08-14T02:12:11.059" v="99" actId="1076"/>
          <ac:picMkLst>
            <pc:docMk/>
            <pc:sldMk cId="0" sldId="271"/>
            <ac:picMk id="2" creationId="{66AAA0C0-8F99-4557-A63B-54B27177197A}"/>
          </ac:picMkLst>
        </pc:picChg>
        <pc:picChg chg="del">
          <ac:chgData name="David Nguyễn" userId="c6e0ab29-3218-4b58-b176-e1c10d75c57e" providerId="ADAL" clId="{900ED909-DF1A-49D5-A523-751E1C6BB40C}" dt="2019-08-14T02:11:53.452" v="97" actId="478"/>
          <ac:picMkLst>
            <pc:docMk/>
            <pc:sldMk cId="0" sldId="271"/>
            <ac:picMk id="3" creationId="{AEFC8C21-47F7-4EC1-8C97-073AB51B33E1}"/>
          </ac:picMkLst>
        </pc:picChg>
      </pc:sldChg>
      <pc:sldChg chg="modSp">
        <pc:chgData name="David Nguyễn" userId="c6e0ab29-3218-4b58-b176-e1c10d75c57e" providerId="ADAL" clId="{900ED909-DF1A-49D5-A523-751E1C6BB40C}" dt="2019-08-14T03:18:20.067" v="316" actId="20577"/>
        <pc:sldMkLst>
          <pc:docMk/>
          <pc:sldMk cId="0" sldId="280"/>
        </pc:sldMkLst>
        <pc:spChg chg="mod">
          <ac:chgData name="David Nguyễn" userId="c6e0ab29-3218-4b58-b176-e1c10d75c57e" providerId="ADAL" clId="{900ED909-DF1A-49D5-A523-751E1C6BB40C}" dt="2019-08-14T03:18:20.067" v="316" actId="20577"/>
          <ac:spMkLst>
            <pc:docMk/>
            <pc:sldMk cId="0" sldId="280"/>
            <ac:spMk id="310" creationId="{00000000-0000-0000-0000-000000000000}"/>
          </ac:spMkLst>
        </pc:spChg>
      </pc:sldChg>
      <pc:sldChg chg="modSp">
        <pc:chgData name="David Nguyễn" userId="c6e0ab29-3218-4b58-b176-e1c10d75c57e" providerId="ADAL" clId="{900ED909-DF1A-49D5-A523-751E1C6BB40C}" dt="2019-08-13T13:27:45.421" v="56" actId="255"/>
        <pc:sldMkLst>
          <pc:docMk/>
          <pc:sldMk cId="0" sldId="285"/>
        </pc:sldMkLst>
        <pc:spChg chg="mod">
          <ac:chgData name="David Nguyễn" userId="c6e0ab29-3218-4b58-b176-e1c10d75c57e" providerId="ADAL" clId="{900ED909-DF1A-49D5-A523-751E1C6BB40C}" dt="2019-08-13T13:27:45.421" v="56" actId="255"/>
          <ac:spMkLst>
            <pc:docMk/>
            <pc:sldMk cId="0" sldId="285"/>
            <ac:spMk id="346" creationId="{00000000-0000-0000-0000-000000000000}"/>
          </ac:spMkLst>
        </pc:spChg>
      </pc:sldChg>
      <pc:sldChg chg="del">
        <pc:chgData name="David Nguyễn" userId="c6e0ab29-3218-4b58-b176-e1c10d75c57e" providerId="ADAL" clId="{900ED909-DF1A-49D5-A523-751E1C6BB40C}" dt="2019-08-13T13:28:09.866" v="60" actId="2696"/>
        <pc:sldMkLst>
          <pc:docMk/>
          <pc:sldMk cId="0" sldId="286"/>
        </pc:sldMkLst>
      </pc:sldChg>
      <pc:sldChg chg="addSp delSp modSp add">
        <pc:chgData name="David Nguyễn" userId="c6e0ab29-3218-4b58-b176-e1c10d75c57e" providerId="ADAL" clId="{900ED909-DF1A-49D5-A523-751E1C6BB40C}" dt="2019-08-13T13:32:37.545" v="81" actId="255"/>
        <pc:sldMkLst>
          <pc:docMk/>
          <pc:sldMk cId="4180367520" sldId="318"/>
        </pc:sldMkLst>
        <pc:spChg chg="mod">
          <ac:chgData name="David Nguyễn" userId="c6e0ab29-3218-4b58-b176-e1c10d75c57e" providerId="ADAL" clId="{900ED909-DF1A-49D5-A523-751E1C6BB40C}" dt="2019-08-13T13:26:15.628" v="45" actId="6549"/>
          <ac:spMkLst>
            <pc:docMk/>
            <pc:sldMk cId="4180367520" sldId="318"/>
            <ac:spMk id="10" creationId="{00000000-0000-0000-0000-000000000000}"/>
          </ac:spMkLst>
        </pc:spChg>
        <pc:graphicFrameChg chg="del">
          <ac:chgData name="David Nguyễn" userId="c6e0ab29-3218-4b58-b176-e1c10d75c57e" providerId="ADAL" clId="{900ED909-DF1A-49D5-A523-751E1C6BB40C}" dt="2019-08-13T13:31:07.615" v="74" actId="478"/>
          <ac:graphicFrameMkLst>
            <pc:docMk/>
            <pc:sldMk cId="4180367520" sldId="318"/>
            <ac:graphicFrameMk id="7" creationId="{5CF16028-82CC-4B7A-AEA9-75F00F494FEF}"/>
          </ac:graphicFrameMkLst>
        </pc:graphicFrameChg>
        <pc:graphicFrameChg chg="add mod">
          <ac:chgData name="David Nguyễn" userId="c6e0ab29-3218-4b58-b176-e1c10d75c57e" providerId="ADAL" clId="{900ED909-DF1A-49D5-A523-751E1C6BB40C}" dt="2019-08-13T13:32:37.545" v="81" actId="255"/>
          <ac:graphicFrameMkLst>
            <pc:docMk/>
            <pc:sldMk cId="4180367520" sldId="318"/>
            <ac:graphicFrameMk id="8" creationId="{948AE12A-5E56-4512-B515-416DFBC79917}"/>
          </ac:graphicFrameMkLst>
        </pc:graphicFrameChg>
      </pc:sldChg>
      <pc:sldChg chg="modSp add">
        <pc:chgData name="David Nguyễn" userId="c6e0ab29-3218-4b58-b176-e1c10d75c57e" providerId="ADAL" clId="{900ED909-DF1A-49D5-A523-751E1C6BB40C}" dt="2019-08-13T13:28:01.914" v="59"/>
        <pc:sldMkLst>
          <pc:docMk/>
          <pc:sldMk cId="3564294273" sldId="319"/>
        </pc:sldMkLst>
        <pc:spChg chg="mod">
          <ac:chgData name="David Nguyễn" userId="c6e0ab29-3218-4b58-b176-e1c10d75c57e" providerId="ADAL" clId="{900ED909-DF1A-49D5-A523-751E1C6BB40C}" dt="2019-08-13T13:28:01.914" v="59"/>
          <ac:spMkLst>
            <pc:docMk/>
            <pc:sldMk cId="3564294273" sldId="319"/>
            <ac:spMk id="346" creationId="{00000000-0000-0000-0000-000000000000}"/>
          </ac:spMkLst>
        </pc:spChg>
      </pc:sldChg>
      <pc:sldChg chg="modSp add">
        <pc:chgData name="David Nguyễn" userId="c6e0ab29-3218-4b58-b176-e1c10d75c57e" providerId="ADAL" clId="{900ED909-DF1A-49D5-A523-751E1C6BB40C}" dt="2019-08-13T13:28:40.548" v="63" actId="20577"/>
        <pc:sldMkLst>
          <pc:docMk/>
          <pc:sldMk cId="2325219452" sldId="320"/>
        </pc:sldMkLst>
        <pc:spChg chg="mod">
          <ac:chgData name="David Nguyễn" userId="c6e0ab29-3218-4b58-b176-e1c10d75c57e" providerId="ADAL" clId="{900ED909-DF1A-49D5-A523-751E1C6BB40C}" dt="2019-08-13T13:28:40.548" v="63" actId="20577"/>
          <ac:spMkLst>
            <pc:docMk/>
            <pc:sldMk cId="2325219452" sldId="320"/>
            <ac:spMk id="346" creationId="{00000000-0000-0000-0000-000000000000}"/>
          </ac:spMkLst>
        </pc:spChg>
      </pc:sldChg>
      <pc:sldChg chg="modSp add ord">
        <pc:chgData name="David Nguyễn" userId="c6e0ab29-3218-4b58-b176-e1c10d75c57e" providerId="ADAL" clId="{900ED909-DF1A-49D5-A523-751E1C6BB40C}" dt="2019-08-13T13:30:04.215" v="71" actId="20577"/>
        <pc:sldMkLst>
          <pc:docMk/>
          <pc:sldMk cId="1601511386" sldId="321"/>
        </pc:sldMkLst>
        <pc:spChg chg="mod">
          <ac:chgData name="David Nguyễn" userId="c6e0ab29-3218-4b58-b176-e1c10d75c57e" providerId="ADAL" clId="{900ED909-DF1A-49D5-A523-751E1C6BB40C}" dt="2019-08-13T13:30:04.215" v="71" actId="20577"/>
          <ac:spMkLst>
            <pc:docMk/>
            <pc:sldMk cId="1601511386" sldId="321"/>
            <ac:spMk id="346" creationId="{00000000-0000-0000-0000-000000000000}"/>
          </ac:spMkLst>
        </pc:spChg>
      </pc:sldChg>
      <pc:sldChg chg="modSp add">
        <pc:chgData name="David Nguyễn" userId="c6e0ab29-3218-4b58-b176-e1c10d75c57e" providerId="ADAL" clId="{900ED909-DF1A-49D5-A523-751E1C6BB40C}" dt="2019-08-14T02:28:47.566" v="115" actId="1036"/>
        <pc:sldMkLst>
          <pc:docMk/>
          <pc:sldMk cId="3857089742" sldId="322"/>
        </pc:sldMkLst>
        <pc:spChg chg="mod">
          <ac:chgData name="David Nguyễn" userId="c6e0ab29-3218-4b58-b176-e1c10d75c57e" providerId="ADAL" clId="{900ED909-DF1A-49D5-A523-751E1C6BB40C}" dt="2019-08-14T02:28:47.566" v="115" actId="1036"/>
          <ac:spMkLst>
            <pc:docMk/>
            <pc:sldMk cId="3857089742" sldId="322"/>
            <ac:spMk id="346" creationId="{00000000-0000-0000-0000-000000000000}"/>
          </ac:spMkLst>
        </pc:spChg>
      </pc:sldChg>
      <pc:sldChg chg="modSp add mod">
        <pc:chgData name="David Nguyễn" userId="c6e0ab29-3218-4b58-b176-e1c10d75c57e" providerId="ADAL" clId="{900ED909-DF1A-49D5-A523-751E1C6BB40C}" dt="2019-08-14T03:03:04.391" v="141" actId="27918"/>
        <pc:sldMkLst>
          <pc:docMk/>
          <pc:sldMk cId="3114400283" sldId="323"/>
        </pc:sldMkLst>
        <pc:spChg chg="mod">
          <ac:chgData name="David Nguyễn" userId="c6e0ab29-3218-4b58-b176-e1c10d75c57e" providerId="ADAL" clId="{900ED909-DF1A-49D5-A523-751E1C6BB40C}" dt="2019-08-14T02:48:46.590" v="117"/>
          <ac:spMkLst>
            <pc:docMk/>
            <pc:sldMk cId="3114400283" sldId="323"/>
            <ac:spMk id="9" creationId="{00000000-0000-0000-0000-000000000000}"/>
          </ac:spMkLst>
        </pc:spChg>
      </pc:sldChg>
      <pc:sldChg chg="modSp add mod">
        <pc:chgData name="David Nguyễn" userId="c6e0ab29-3218-4b58-b176-e1c10d75c57e" providerId="ADAL" clId="{900ED909-DF1A-49D5-A523-751E1C6BB40C}" dt="2019-08-14T03:08:01.480" v="146" actId="27918"/>
        <pc:sldMkLst>
          <pc:docMk/>
          <pc:sldMk cId="2537958642" sldId="324"/>
        </pc:sldMkLst>
        <pc:spChg chg="mod">
          <ac:chgData name="David Nguyễn" userId="c6e0ab29-3218-4b58-b176-e1c10d75c57e" providerId="ADAL" clId="{900ED909-DF1A-49D5-A523-751E1C6BB40C}" dt="2019-08-14T02:50:30.605" v="118"/>
          <ac:spMkLst>
            <pc:docMk/>
            <pc:sldMk cId="2537958642" sldId="324"/>
            <ac:spMk id="9" creationId="{00000000-0000-0000-0000-000000000000}"/>
          </ac:spMkLst>
        </pc:spChg>
      </pc:sldChg>
      <pc:sldChg chg="modSp add">
        <pc:chgData name="David Nguyễn" userId="c6e0ab29-3218-4b58-b176-e1c10d75c57e" providerId="ADAL" clId="{900ED909-DF1A-49D5-A523-751E1C6BB40C}" dt="2019-08-14T03:23:05.885" v="494" actId="20577"/>
        <pc:sldMkLst>
          <pc:docMk/>
          <pc:sldMk cId="651544537" sldId="325"/>
        </pc:sldMkLst>
        <pc:spChg chg="mod">
          <ac:chgData name="David Nguyễn" userId="c6e0ab29-3218-4b58-b176-e1c10d75c57e" providerId="ADAL" clId="{900ED909-DF1A-49D5-A523-751E1C6BB40C}" dt="2019-08-14T03:23:05.885" v="494" actId="20577"/>
          <ac:spMkLst>
            <pc:docMk/>
            <pc:sldMk cId="651544537" sldId="325"/>
            <ac:spMk id="310" creationId="{00000000-0000-0000-0000-000000000000}"/>
          </ac:spMkLst>
        </pc:spChg>
      </pc:sldChg>
    </pc:docChg>
  </pc:docChgLst>
  <pc:docChgLst>
    <pc:chgData name="Phú Nguyễn" userId="c6e0ab29-3218-4b58-b176-e1c10d75c57e" providerId="ADAL" clId="{900ED909-DF1A-49D5-A523-751E1C6BB40C}"/>
    <pc:docChg chg="custSel addSld modSld">
      <pc:chgData name="Phú Nguyễn" userId="c6e0ab29-3218-4b58-b176-e1c10d75c57e" providerId="ADAL" clId="{900ED909-DF1A-49D5-A523-751E1C6BB40C}" dt="2019-08-13T04:10:55.535" v="287" actId="20577"/>
      <pc:docMkLst>
        <pc:docMk/>
      </pc:docMkLst>
      <pc:sldChg chg="modSp">
        <pc:chgData name="Phú Nguyễn" userId="c6e0ab29-3218-4b58-b176-e1c10d75c57e" providerId="ADAL" clId="{900ED909-DF1A-49D5-A523-751E1C6BB40C}" dt="2019-08-13T04:10:55.535" v="287" actId="20577"/>
        <pc:sldMkLst>
          <pc:docMk/>
          <pc:sldMk cId="0" sldId="280"/>
        </pc:sldMkLst>
        <pc:spChg chg="mod">
          <ac:chgData name="Phú Nguyễn" userId="c6e0ab29-3218-4b58-b176-e1c10d75c57e" providerId="ADAL" clId="{900ED909-DF1A-49D5-A523-751E1C6BB40C}" dt="2019-08-13T04:10:55.535" v="287" actId="20577"/>
          <ac:spMkLst>
            <pc:docMk/>
            <pc:sldMk cId="0" sldId="280"/>
            <ac:spMk id="310" creationId="{00000000-0000-0000-0000-000000000000}"/>
          </ac:spMkLst>
        </pc:spChg>
      </pc:sldChg>
      <pc:sldChg chg="mod">
        <pc:chgData name="Phú Nguyễn" userId="c6e0ab29-3218-4b58-b176-e1c10d75c57e" providerId="ADAL" clId="{900ED909-DF1A-49D5-A523-751E1C6BB40C}" dt="2019-08-13T03:49:58.273" v="2" actId="27918"/>
        <pc:sldMkLst>
          <pc:docMk/>
          <pc:sldMk cId="1967881270" sldId="307"/>
        </pc:sldMkLst>
      </pc:sldChg>
      <pc:sldChg chg="mod">
        <pc:chgData name="Phú Nguyễn" userId="c6e0ab29-3218-4b58-b176-e1c10d75c57e" providerId="ADAL" clId="{900ED909-DF1A-49D5-A523-751E1C6BB40C}" dt="2019-08-13T03:50:57.661" v="14" actId="27918"/>
        <pc:sldMkLst>
          <pc:docMk/>
          <pc:sldMk cId="2899002212" sldId="308"/>
        </pc:sldMkLst>
      </pc:sldChg>
      <pc:sldChg chg="modSp">
        <pc:chgData name="Phú Nguyễn" userId="c6e0ab29-3218-4b58-b176-e1c10d75c57e" providerId="ADAL" clId="{900ED909-DF1A-49D5-A523-751E1C6BB40C}" dt="2019-08-13T03:58:16.588" v="41" actId="20577"/>
        <pc:sldMkLst>
          <pc:docMk/>
          <pc:sldMk cId="1208300467" sldId="309"/>
        </pc:sldMkLst>
        <pc:spChg chg="mod">
          <ac:chgData name="Phú Nguyễn" userId="c6e0ab29-3218-4b58-b176-e1c10d75c57e" providerId="ADAL" clId="{900ED909-DF1A-49D5-A523-751E1C6BB40C}" dt="2019-08-13T03:58:16.588" v="41" actId="20577"/>
          <ac:spMkLst>
            <pc:docMk/>
            <pc:sldMk cId="1208300467" sldId="309"/>
            <ac:spMk id="10" creationId="{00000000-0000-0000-0000-000000000000}"/>
          </ac:spMkLst>
        </pc:spChg>
      </pc:sldChg>
      <pc:sldChg chg="addSp delSp modSp">
        <pc:chgData name="Phú Nguyễn" userId="c6e0ab29-3218-4b58-b176-e1c10d75c57e" providerId="ADAL" clId="{900ED909-DF1A-49D5-A523-751E1C6BB40C}" dt="2019-08-13T04:01:43.135" v="112" actId="255"/>
        <pc:sldMkLst>
          <pc:docMk/>
          <pc:sldMk cId="1526592532" sldId="310"/>
        </pc:sldMkLst>
        <pc:graphicFrameChg chg="del mod">
          <ac:chgData name="Phú Nguyễn" userId="c6e0ab29-3218-4b58-b176-e1c10d75c57e" providerId="ADAL" clId="{900ED909-DF1A-49D5-A523-751E1C6BB40C}" dt="2019-08-13T04:00:08.946" v="55" actId="478"/>
          <ac:graphicFrameMkLst>
            <pc:docMk/>
            <pc:sldMk cId="1526592532" sldId="310"/>
            <ac:graphicFrameMk id="6" creationId="{3EBD6722-467A-4313-B851-4427E611B830}"/>
          </ac:graphicFrameMkLst>
        </pc:graphicFrameChg>
        <pc:graphicFrameChg chg="add del">
          <ac:chgData name="Phú Nguyễn" userId="c6e0ab29-3218-4b58-b176-e1c10d75c57e" providerId="ADAL" clId="{900ED909-DF1A-49D5-A523-751E1C6BB40C}" dt="2019-08-13T04:00:19.897" v="57" actId="478"/>
          <ac:graphicFrameMkLst>
            <pc:docMk/>
            <pc:sldMk cId="1526592532" sldId="310"/>
            <ac:graphicFrameMk id="7" creationId="{8022DACC-720A-497B-A0FF-06ACF670A408}"/>
          </ac:graphicFrameMkLst>
        </pc:graphicFrameChg>
        <pc:graphicFrameChg chg="add mod">
          <ac:chgData name="Phú Nguyễn" userId="c6e0ab29-3218-4b58-b176-e1c10d75c57e" providerId="ADAL" clId="{900ED909-DF1A-49D5-A523-751E1C6BB40C}" dt="2019-08-13T04:01:43.135" v="112" actId="255"/>
          <ac:graphicFrameMkLst>
            <pc:docMk/>
            <pc:sldMk cId="1526592532" sldId="310"/>
            <ac:graphicFrameMk id="11" creationId="{FA233578-4F3F-4058-872C-F6DCD3219D62}"/>
          </ac:graphicFrameMkLst>
        </pc:graphicFrameChg>
        <pc:picChg chg="add del mod">
          <ac:chgData name="Phú Nguyễn" userId="c6e0ab29-3218-4b58-b176-e1c10d75c57e" providerId="ADAL" clId="{900ED909-DF1A-49D5-A523-751E1C6BB40C}" dt="2019-08-13T04:00:44.992" v="62" actId="478"/>
          <ac:picMkLst>
            <pc:docMk/>
            <pc:sldMk cId="1526592532" sldId="310"/>
            <ac:picMk id="2" creationId="{691258CA-3BF9-44AD-972E-28FD434649AA}"/>
          </ac:picMkLst>
        </pc:picChg>
      </pc:sldChg>
      <pc:sldChg chg="modSp">
        <pc:chgData name="Phú Nguyễn" userId="c6e0ab29-3218-4b58-b176-e1c10d75c57e" providerId="ADAL" clId="{900ED909-DF1A-49D5-A523-751E1C6BB40C}" dt="2019-08-13T03:59:49.289" v="53" actId="20577"/>
        <pc:sldMkLst>
          <pc:docMk/>
          <pc:sldMk cId="2769448225" sldId="311"/>
        </pc:sldMkLst>
        <pc:spChg chg="mod">
          <ac:chgData name="Phú Nguyễn" userId="c6e0ab29-3218-4b58-b176-e1c10d75c57e" providerId="ADAL" clId="{900ED909-DF1A-49D5-A523-751E1C6BB40C}" dt="2019-08-13T03:59:49.289" v="53" actId="20577"/>
          <ac:spMkLst>
            <pc:docMk/>
            <pc:sldMk cId="2769448225" sldId="311"/>
            <ac:spMk id="10" creationId="{00000000-0000-0000-0000-000000000000}"/>
          </ac:spMkLst>
        </pc:spChg>
      </pc:sldChg>
      <pc:sldChg chg="mod">
        <pc:chgData name="Phú Nguyễn" userId="c6e0ab29-3218-4b58-b176-e1c10d75c57e" providerId="ADAL" clId="{900ED909-DF1A-49D5-A523-751E1C6BB40C}" dt="2019-08-13T03:50:31.241" v="8" actId="27918"/>
        <pc:sldMkLst>
          <pc:docMk/>
          <pc:sldMk cId="2335753565" sldId="312"/>
        </pc:sldMkLst>
      </pc:sldChg>
      <pc:sldChg chg="mod">
        <pc:chgData name="Phú Nguyễn" userId="c6e0ab29-3218-4b58-b176-e1c10d75c57e" providerId="ADAL" clId="{900ED909-DF1A-49D5-A523-751E1C6BB40C}" dt="2019-08-13T03:50:16.989" v="5" actId="27918"/>
        <pc:sldMkLst>
          <pc:docMk/>
          <pc:sldMk cId="2391140363" sldId="313"/>
        </pc:sldMkLst>
      </pc:sldChg>
      <pc:sldChg chg="mod">
        <pc:chgData name="Phú Nguyễn" userId="c6e0ab29-3218-4b58-b176-e1c10d75c57e" providerId="ADAL" clId="{900ED909-DF1A-49D5-A523-751E1C6BB40C}" dt="2019-08-13T03:50:43.115" v="11" actId="27918"/>
        <pc:sldMkLst>
          <pc:docMk/>
          <pc:sldMk cId="2134623070" sldId="314"/>
        </pc:sldMkLst>
      </pc:sldChg>
      <pc:sldChg chg="modSp mod">
        <pc:chgData name="Phú Nguyễn" userId="c6e0ab29-3218-4b58-b176-e1c10d75c57e" providerId="ADAL" clId="{900ED909-DF1A-49D5-A523-751E1C6BB40C}" dt="2019-08-13T04:00:36.985" v="61"/>
        <pc:sldMkLst>
          <pc:docMk/>
          <pc:sldMk cId="3804530685" sldId="315"/>
        </pc:sldMkLst>
        <pc:graphicFrameChg chg="mod">
          <ac:chgData name="Phú Nguyễn" userId="c6e0ab29-3218-4b58-b176-e1c10d75c57e" providerId="ADAL" clId="{900ED909-DF1A-49D5-A523-751E1C6BB40C}" dt="2019-08-13T04:00:36.985" v="61"/>
          <ac:graphicFrameMkLst>
            <pc:docMk/>
            <pc:sldMk cId="3804530685" sldId="315"/>
            <ac:graphicFrameMk id="15" creationId="{948AE12A-5E56-4512-B515-416DFBC79917}"/>
          </ac:graphicFrameMkLst>
        </pc:graphicFrameChg>
      </pc:sldChg>
      <pc:sldChg chg="addSp delSp modSp add">
        <pc:chgData name="Phú Nguyễn" userId="c6e0ab29-3218-4b58-b176-e1c10d75c57e" providerId="ADAL" clId="{900ED909-DF1A-49D5-A523-751E1C6BB40C}" dt="2019-08-13T04:04:24.461" v="120"/>
        <pc:sldMkLst>
          <pc:docMk/>
          <pc:sldMk cId="3848757562" sldId="316"/>
        </pc:sldMkLst>
        <pc:graphicFrameChg chg="add mod">
          <ac:chgData name="Phú Nguyễn" userId="c6e0ab29-3218-4b58-b176-e1c10d75c57e" providerId="ADAL" clId="{900ED909-DF1A-49D5-A523-751E1C6BB40C}" dt="2019-08-13T04:02:56.601" v="119" actId="255"/>
          <ac:graphicFrameMkLst>
            <pc:docMk/>
            <pc:sldMk cId="3848757562" sldId="316"/>
            <ac:graphicFrameMk id="7" creationId="{5CF16028-82CC-4B7A-AEA9-75F00F494FEF}"/>
          </ac:graphicFrameMkLst>
        </pc:graphicFrameChg>
        <pc:graphicFrameChg chg="add">
          <ac:chgData name="Phú Nguyễn" userId="c6e0ab29-3218-4b58-b176-e1c10d75c57e" providerId="ADAL" clId="{900ED909-DF1A-49D5-A523-751E1C6BB40C}" dt="2019-08-13T04:04:24.461" v="120"/>
          <ac:graphicFrameMkLst>
            <pc:docMk/>
            <pc:sldMk cId="3848757562" sldId="316"/>
            <ac:graphicFrameMk id="8" creationId="{11A6807B-973D-4EA4-8D04-46D856A478A3}"/>
          </ac:graphicFrameMkLst>
        </pc:graphicFrameChg>
        <pc:graphicFrameChg chg="del">
          <ac:chgData name="Phú Nguyễn" userId="c6e0ab29-3218-4b58-b176-e1c10d75c57e" providerId="ADAL" clId="{900ED909-DF1A-49D5-A523-751E1C6BB40C}" dt="2019-08-13T04:02:28.758" v="114" actId="478"/>
          <ac:graphicFrameMkLst>
            <pc:docMk/>
            <pc:sldMk cId="3848757562" sldId="316"/>
            <ac:graphicFrameMk id="11" creationId="{FA233578-4F3F-4058-872C-F6DCD3219D62}"/>
          </ac:graphicFrameMkLst>
        </pc:graphicFrameChg>
      </pc:sldChg>
      <pc:sldChg chg="addSp delSp modSp add mod">
        <pc:chgData name="Phú Nguyễn" userId="c6e0ab29-3218-4b58-b176-e1c10d75c57e" providerId="ADAL" clId="{900ED909-DF1A-49D5-A523-751E1C6BB40C}" dt="2019-08-13T04:09:07.569" v="261" actId="20577"/>
        <pc:sldMkLst>
          <pc:docMk/>
          <pc:sldMk cId="3997043913" sldId="317"/>
        </pc:sldMkLst>
        <pc:spChg chg="mod">
          <ac:chgData name="Phú Nguyễn" userId="c6e0ab29-3218-4b58-b176-e1c10d75c57e" providerId="ADAL" clId="{900ED909-DF1A-49D5-A523-751E1C6BB40C}" dt="2019-08-13T04:04:55.237" v="140" actId="20577"/>
          <ac:spMkLst>
            <pc:docMk/>
            <pc:sldMk cId="3997043913" sldId="317"/>
            <ac:spMk id="9" creationId="{00000000-0000-0000-0000-000000000000}"/>
          </ac:spMkLst>
        </pc:spChg>
        <pc:spChg chg="mod">
          <ac:chgData name="Phú Nguyễn" userId="c6e0ab29-3218-4b58-b176-e1c10d75c57e" providerId="ADAL" clId="{900ED909-DF1A-49D5-A523-751E1C6BB40C}" dt="2019-08-13T04:06:09.663" v="237" actId="14100"/>
          <ac:spMkLst>
            <pc:docMk/>
            <pc:sldMk cId="3997043913" sldId="317"/>
            <ac:spMk id="10" creationId="{00000000-0000-0000-0000-000000000000}"/>
          </ac:spMkLst>
        </pc:spChg>
        <pc:graphicFrameChg chg="del">
          <ac:chgData name="Phú Nguyễn" userId="c6e0ab29-3218-4b58-b176-e1c10d75c57e" providerId="ADAL" clId="{900ED909-DF1A-49D5-A523-751E1C6BB40C}" dt="2019-08-13T04:06:35.977" v="238" actId="478"/>
          <ac:graphicFrameMkLst>
            <pc:docMk/>
            <pc:sldMk cId="3997043913" sldId="317"/>
            <ac:graphicFrameMk id="7" creationId="{5CF16028-82CC-4B7A-AEA9-75F00F494FEF}"/>
          </ac:graphicFrameMkLst>
        </pc:graphicFrameChg>
        <pc:graphicFrameChg chg="add mod">
          <ac:chgData name="Phú Nguyễn" userId="c6e0ab29-3218-4b58-b176-e1c10d75c57e" providerId="ADAL" clId="{900ED909-DF1A-49D5-A523-751E1C6BB40C}" dt="2019-08-13T04:09:07.569" v="261" actId="20577"/>
          <ac:graphicFrameMkLst>
            <pc:docMk/>
            <pc:sldMk cId="3997043913" sldId="317"/>
            <ac:graphicFrameMk id="8" creationId="{36C5488B-288F-454B-BBF2-069252419189}"/>
          </ac:graphicFrameMkLst>
        </pc:graphicFrameChg>
      </pc:sldChg>
    </pc:docChg>
  </pc:docChgLst>
  <pc:docChgLst>
    <pc:chgData name="David Nguyễn" userId="c6e0ab29-3218-4b58-b176-e1c10d75c57e" providerId="ADAL" clId="{24DC48FB-3B58-4402-820B-804E569EB595}"/>
    <pc:docChg chg="undo redo custSel addSld delSld modSld sldOrd">
      <pc:chgData name="David Nguyễn" userId="c6e0ab29-3218-4b58-b176-e1c10d75c57e" providerId="ADAL" clId="{24DC48FB-3B58-4402-820B-804E569EB595}" dt="2019-08-01T17:29:30.071" v="2866" actId="1038"/>
      <pc:docMkLst>
        <pc:docMk/>
      </pc:docMkLst>
      <pc:sldChg chg="modSp">
        <pc:chgData name="David Nguyễn" userId="c6e0ab29-3218-4b58-b176-e1c10d75c57e" providerId="ADAL" clId="{24DC48FB-3B58-4402-820B-804E569EB595}" dt="2019-07-20T05:47:13.861" v="90" actId="1035"/>
        <pc:sldMkLst>
          <pc:docMk/>
          <pc:sldMk cId="0" sldId="256"/>
        </pc:sldMkLst>
        <pc:spChg chg="mod">
          <ac:chgData name="David Nguyễn" userId="c6e0ab29-3218-4b58-b176-e1c10d75c57e" providerId="ADAL" clId="{24DC48FB-3B58-4402-820B-804E569EB595}" dt="2019-07-20T05:43:21.633" v="26" actId="14100"/>
          <ac:spMkLst>
            <pc:docMk/>
            <pc:sldMk cId="0" sldId="256"/>
            <ac:spMk id="120" creationId="{00000000-0000-0000-0000-000000000000}"/>
          </ac:spMkLst>
        </pc:spChg>
        <pc:spChg chg="mod">
          <ac:chgData name="David Nguyễn" userId="c6e0ab29-3218-4b58-b176-e1c10d75c57e" providerId="ADAL" clId="{24DC48FB-3B58-4402-820B-804E569EB595}" dt="2019-07-20T05:47:13.861" v="90" actId="1035"/>
          <ac:spMkLst>
            <pc:docMk/>
            <pc:sldMk cId="0" sldId="256"/>
            <ac:spMk id="121" creationId="{00000000-0000-0000-0000-000000000000}"/>
          </ac:spMkLst>
        </pc:spChg>
        <pc:spChg chg="mod">
          <ac:chgData name="David Nguyễn" userId="c6e0ab29-3218-4b58-b176-e1c10d75c57e" providerId="ADAL" clId="{24DC48FB-3B58-4402-820B-804E569EB595}" dt="2019-07-20T05:47:13.861" v="90" actId="1035"/>
          <ac:spMkLst>
            <pc:docMk/>
            <pc:sldMk cId="0" sldId="256"/>
            <ac:spMk id="122" creationId="{00000000-0000-0000-0000-000000000000}"/>
          </ac:spMkLst>
        </pc:spChg>
        <pc:picChg chg="mod">
          <ac:chgData name="David Nguyễn" userId="c6e0ab29-3218-4b58-b176-e1c10d75c57e" providerId="ADAL" clId="{24DC48FB-3B58-4402-820B-804E569EB595}" dt="2019-07-20T05:39:11.029" v="14" actId="14826"/>
          <ac:picMkLst>
            <pc:docMk/>
            <pc:sldMk cId="0" sldId="256"/>
            <ac:picMk id="124" creationId="{00000000-0000-0000-0000-000000000000}"/>
          </ac:picMkLst>
        </pc:picChg>
      </pc:sldChg>
      <pc:sldChg chg="modSp">
        <pc:chgData name="David Nguyễn" userId="c6e0ab29-3218-4b58-b176-e1c10d75c57e" providerId="ADAL" clId="{24DC48FB-3B58-4402-820B-804E569EB595}" dt="2019-07-30T05:26:44.700" v="1879" actId="20577"/>
        <pc:sldMkLst>
          <pc:docMk/>
          <pc:sldMk cId="0" sldId="257"/>
        </pc:sldMkLst>
        <pc:spChg chg="mod">
          <ac:chgData name="David Nguyễn" userId="c6e0ab29-3218-4b58-b176-e1c10d75c57e" providerId="ADAL" clId="{24DC48FB-3B58-4402-820B-804E569EB595}" dt="2019-07-29T05:19:35.679" v="681" actId="2711"/>
          <ac:spMkLst>
            <pc:docMk/>
            <pc:sldMk cId="0" sldId="257"/>
            <ac:spMk id="126" creationId="{00000000-0000-0000-0000-000000000000}"/>
          </ac:spMkLst>
        </pc:spChg>
        <pc:spChg chg="mod">
          <ac:chgData name="David Nguyễn" userId="c6e0ab29-3218-4b58-b176-e1c10d75c57e" providerId="ADAL" clId="{24DC48FB-3B58-4402-820B-804E569EB595}" dt="2019-07-30T05:26:44.700" v="1879" actId="20577"/>
          <ac:spMkLst>
            <pc:docMk/>
            <pc:sldMk cId="0" sldId="257"/>
            <ac:spMk id="127" creationId="{00000000-0000-0000-0000-000000000000}"/>
          </ac:spMkLst>
        </pc:spChg>
      </pc:sldChg>
      <pc:sldChg chg="addSp delSp modSp">
        <pc:chgData name="David Nguyễn" userId="c6e0ab29-3218-4b58-b176-e1c10d75c57e" providerId="ADAL" clId="{24DC48FB-3B58-4402-820B-804E569EB595}" dt="2019-07-30T05:23:21.626" v="1850"/>
        <pc:sldMkLst>
          <pc:docMk/>
          <pc:sldMk cId="0" sldId="258"/>
        </pc:sldMkLst>
        <pc:spChg chg="add del mod">
          <ac:chgData name="David Nguyễn" userId="c6e0ab29-3218-4b58-b176-e1c10d75c57e" providerId="ADAL" clId="{24DC48FB-3B58-4402-820B-804E569EB595}" dt="2019-07-30T04:10:52.933" v="1634" actId="478"/>
          <ac:spMkLst>
            <pc:docMk/>
            <pc:sldMk cId="0" sldId="258"/>
            <ac:spMk id="3" creationId="{DE5EEE77-A840-4AC2-A60E-F1AEF5A7BBF7}"/>
          </ac:spMkLst>
        </pc:spChg>
        <pc:spChg chg="add mod">
          <ac:chgData name="David Nguyễn" userId="c6e0ab29-3218-4b58-b176-e1c10d75c57e" providerId="ADAL" clId="{24DC48FB-3B58-4402-820B-804E569EB595}" dt="2019-07-30T05:23:21.626" v="1850"/>
          <ac:spMkLst>
            <pc:docMk/>
            <pc:sldMk cId="0" sldId="258"/>
            <ac:spMk id="7" creationId="{34E7A695-C22C-41AC-B0E9-14960C2836F4}"/>
          </ac:spMkLst>
        </pc:spChg>
        <pc:spChg chg="del mod">
          <ac:chgData name="David Nguyễn" userId="c6e0ab29-3218-4b58-b176-e1c10d75c57e" providerId="ADAL" clId="{24DC48FB-3B58-4402-820B-804E569EB595}" dt="2019-07-30T04:10:50.614" v="1633" actId="478"/>
          <ac:spMkLst>
            <pc:docMk/>
            <pc:sldMk cId="0" sldId="258"/>
            <ac:spMk id="130" creationId="{00000000-0000-0000-0000-000000000000}"/>
          </ac:spMkLst>
        </pc:spChg>
      </pc:sldChg>
      <pc:sldChg chg="modSp">
        <pc:chgData name="David Nguyễn" userId="c6e0ab29-3218-4b58-b176-e1c10d75c57e" providerId="ADAL" clId="{24DC48FB-3B58-4402-820B-804E569EB595}" dt="2019-07-30T04:08:47.194" v="1618" actId="14100"/>
        <pc:sldMkLst>
          <pc:docMk/>
          <pc:sldMk cId="0" sldId="259"/>
        </pc:sldMkLst>
        <pc:spChg chg="mod">
          <ac:chgData name="David Nguyễn" userId="c6e0ab29-3218-4b58-b176-e1c10d75c57e" providerId="ADAL" clId="{24DC48FB-3B58-4402-820B-804E569EB595}" dt="2019-07-30T04:08:47.194" v="1618" actId="14100"/>
          <ac:spMkLst>
            <pc:docMk/>
            <pc:sldMk cId="0" sldId="259"/>
            <ac:spMk id="136" creationId="{00000000-0000-0000-0000-000000000000}"/>
          </ac:spMkLst>
        </pc:spChg>
      </pc:sldChg>
      <pc:sldChg chg="addSp delSp modSp modAnim">
        <pc:chgData name="David Nguyễn" userId="c6e0ab29-3218-4b58-b176-e1c10d75c57e" providerId="ADAL" clId="{24DC48FB-3B58-4402-820B-804E569EB595}" dt="2019-07-29T07:33:58.137" v="1561" actId="1035"/>
        <pc:sldMkLst>
          <pc:docMk/>
          <pc:sldMk cId="0" sldId="260"/>
        </pc:sldMkLst>
        <pc:spChg chg="add mod">
          <ac:chgData name="David Nguyễn" userId="c6e0ab29-3218-4b58-b176-e1c10d75c57e" providerId="ADAL" clId="{24DC48FB-3B58-4402-820B-804E569EB595}" dt="2019-07-29T07:32:19.952" v="1486"/>
          <ac:spMkLst>
            <pc:docMk/>
            <pc:sldMk cId="0" sldId="260"/>
            <ac:spMk id="5" creationId="{9DF92FE2-1AFF-423E-9253-9A6182CE8B28}"/>
          </ac:spMkLst>
        </pc:spChg>
        <pc:spChg chg="add del mod">
          <ac:chgData name="David Nguyễn" userId="c6e0ab29-3218-4b58-b176-e1c10d75c57e" providerId="ADAL" clId="{24DC48FB-3B58-4402-820B-804E569EB595}" dt="2019-07-29T05:29:44.586" v="765"/>
          <ac:spMkLst>
            <pc:docMk/>
            <pc:sldMk cId="0" sldId="260"/>
            <ac:spMk id="6" creationId="{1F36EA16-46EB-4429-9B6E-B7B02BC8A5D0}"/>
          </ac:spMkLst>
        </pc:spChg>
        <pc:spChg chg="add del mod">
          <ac:chgData name="David Nguyễn" userId="c6e0ab29-3218-4b58-b176-e1c10d75c57e" providerId="ADAL" clId="{24DC48FB-3B58-4402-820B-804E569EB595}" dt="2019-07-29T05:29:44.586" v="765"/>
          <ac:spMkLst>
            <pc:docMk/>
            <pc:sldMk cId="0" sldId="260"/>
            <ac:spMk id="7" creationId="{E6101F8A-ED2E-491B-A13E-1798FB854B37}"/>
          </ac:spMkLst>
        </pc:spChg>
        <pc:spChg chg="add del mod">
          <ac:chgData name="David Nguyễn" userId="c6e0ab29-3218-4b58-b176-e1c10d75c57e" providerId="ADAL" clId="{24DC48FB-3B58-4402-820B-804E569EB595}" dt="2019-07-29T05:29:44.586" v="765"/>
          <ac:spMkLst>
            <pc:docMk/>
            <pc:sldMk cId="0" sldId="260"/>
            <ac:spMk id="8" creationId="{75B75C72-E8C8-49CD-8BFC-12820587264D}"/>
          </ac:spMkLst>
        </pc:spChg>
        <pc:spChg chg="add del mod">
          <ac:chgData name="David Nguyễn" userId="c6e0ab29-3218-4b58-b176-e1c10d75c57e" providerId="ADAL" clId="{24DC48FB-3B58-4402-820B-804E569EB595}" dt="2019-07-29T05:29:44.586" v="765"/>
          <ac:spMkLst>
            <pc:docMk/>
            <pc:sldMk cId="0" sldId="260"/>
            <ac:spMk id="10" creationId="{10F3D334-0787-48F0-8512-713178C27B5B}"/>
          </ac:spMkLst>
        </pc:spChg>
        <pc:spChg chg="add del mod">
          <ac:chgData name="David Nguyễn" userId="c6e0ab29-3218-4b58-b176-e1c10d75c57e" providerId="ADAL" clId="{24DC48FB-3B58-4402-820B-804E569EB595}" dt="2019-07-29T05:29:44.586" v="765"/>
          <ac:spMkLst>
            <pc:docMk/>
            <pc:sldMk cId="0" sldId="260"/>
            <ac:spMk id="11" creationId="{CBF5F24F-E75F-4668-B275-EAE51286EA4B}"/>
          </ac:spMkLst>
        </pc:spChg>
        <pc:spChg chg="add del mod">
          <ac:chgData name="David Nguyễn" userId="c6e0ab29-3218-4b58-b176-e1c10d75c57e" providerId="ADAL" clId="{24DC48FB-3B58-4402-820B-804E569EB595}" dt="2019-07-29T05:29:44.586" v="765"/>
          <ac:spMkLst>
            <pc:docMk/>
            <pc:sldMk cId="0" sldId="260"/>
            <ac:spMk id="12" creationId="{7B9BEDCA-F463-4F6F-B0F1-BE90024A4BB0}"/>
          </ac:spMkLst>
        </pc:spChg>
        <pc:spChg chg="add del mod">
          <ac:chgData name="David Nguyễn" userId="c6e0ab29-3218-4b58-b176-e1c10d75c57e" providerId="ADAL" clId="{24DC48FB-3B58-4402-820B-804E569EB595}" dt="2019-07-29T05:32:40.220" v="849" actId="478"/>
          <ac:spMkLst>
            <pc:docMk/>
            <pc:sldMk cId="0" sldId="260"/>
            <ac:spMk id="13" creationId="{83033575-108B-455A-986C-37FF9D492852}"/>
          </ac:spMkLst>
        </pc:spChg>
        <pc:spChg chg="add del mod">
          <ac:chgData name="David Nguyễn" userId="c6e0ab29-3218-4b58-b176-e1c10d75c57e" providerId="ADAL" clId="{24DC48FB-3B58-4402-820B-804E569EB595}" dt="2019-07-29T05:32:40.220" v="849" actId="478"/>
          <ac:spMkLst>
            <pc:docMk/>
            <pc:sldMk cId="0" sldId="260"/>
            <ac:spMk id="14" creationId="{D57D0C29-BD93-4A70-9136-DD7DA92FA640}"/>
          </ac:spMkLst>
        </pc:spChg>
        <pc:spChg chg="add del mod">
          <ac:chgData name="David Nguyễn" userId="c6e0ab29-3218-4b58-b176-e1c10d75c57e" providerId="ADAL" clId="{24DC48FB-3B58-4402-820B-804E569EB595}" dt="2019-07-29T05:32:40.220" v="849" actId="478"/>
          <ac:spMkLst>
            <pc:docMk/>
            <pc:sldMk cId="0" sldId="260"/>
            <ac:spMk id="15" creationId="{105CF61B-1F75-4CBC-8C60-2343F6A4ECE6}"/>
          </ac:spMkLst>
        </pc:spChg>
        <pc:spChg chg="add del mod">
          <ac:chgData name="David Nguyễn" userId="c6e0ab29-3218-4b58-b176-e1c10d75c57e" providerId="ADAL" clId="{24DC48FB-3B58-4402-820B-804E569EB595}" dt="2019-07-29T05:32:40.220" v="849" actId="478"/>
          <ac:spMkLst>
            <pc:docMk/>
            <pc:sldMk cId="0" sldId="260"/>
            <ac:spMk id="16" creationId="{2BF50B28-6EB9-4794-9B52-1BD5132B111A}"/>
          </ac:spMkLst>
        </pc:spChg>
        <pc:spChg chg="add del mod">
          <ac:chgData name="David Nguyễn" userId="c6e0ab29-3218-4b58-b176-e1c10d75c57e" providerId="ADAL" clId="{24DC48FB-3B58-4402-820B-804E569EB595}" dt="2019-07-29T05:32:40.220" v="849" actId="478"/>
          <ac:spMkLst>
            <pc:docMk/>
            <pc:sldMk cId="0" sldId="260"/>
            <ac:spMk id="17" creationId="{D05DC26E-BB55-4871-85C4-E842D2F001A5}"/>
          </ac:spMkLst>
        </pc:spChg>
        <pc:spChg chg="add del mod">
          <ac:chgData name="David Nguyễn" userId="c6e0ab29-3218-4b58-b176-e1c10d75c57e" providerId="ADAL" clId="{24DC48FB-3B58-4402-820B-804E569EB595}" dt="2019-07-29T05:32:40.220" v="849" actId="478"/>
          <ac:spMkLst>
            <pc:docMk/>
            <pc:sldMk cId="0" sldId="260"/>
            <ac:spMk id="18" creationId="{E5511801-BE52-4A00-B03E-32C0D49209EF}"/>
          </ac:spMkLst>
        </pc:spChg>
        <pc:spChg chg="add del mod">
          <ac:chgData name="David Nguyễn" userId="c6e0ab29-3218-4b58-b176-e1c10d75c57e" providerId="ADAL" clId="{24DC48FB-3B58-4402-820B-804E569EB595}" dt="2019-07-29T07:33:20.062" v="1489"/>
          <ac:spMkLst>
            <pc:docMk/>
            <pc:sldMk cId="0" sldId="260"/>
            <ac:spMk id="21" creationId="{94A52331-DA73-480F-9A56-9C5A4D293F5B}"/>
          </ac:spMkLst>
        </pc:spChg>
        <pc:spChg chg="add del mod">
          <ac:chgData name="David Nguyễn" userId="c6e0ab29-3218-4b58-b176-e1c10d75c57e" providerId="ADAL" clId="{24DC48FB-3B58-4402-820B-804E569EB595}" dt="2019-07-29T07:33:20.062" v="1489"/>
          <ac:spMkLst>
            <pc:docMk/>
            <pc:sldMk cId="0" sldId="260"/>
            <ac:spMk id="27" creationId="{11AA008B-C25C-4AF1-9B23-01AC48AD528D}"/>
          </ac:spMkLst>
        </pc:spChg>
        <pc:spChg chg="mod">
          <ac:chgData name="David Nguyễn" userId="c6e0ab29-3218-4b58-b176-e1c10d75c57e" providerId="ADAL" clId="{24DC48FB-3B58-4402-820B-804E569EB595}" dt="2019-07-29T05:20:31.459" v="682" actId="255"/>
          <ac:spMkLst>
            <pc:docMk/>
            <pc:sldMk cId="0" sldId="260"/>
            <ac:spMk id="138" creationId="{00000000-0000-0000-0000-000000000000}"/>
          </ac:spMkLst>
        </pc:spChg>
        <pc:spChg chg="del">
          <ac:chgData name="David Nguyễn" userId="c6e0ab29-3218-4b58-b176-e1c10d75c57e" providerId="ADAL" clId="{24DC48FB-3B58-4402-820B-804E569EB595}" dt="2019-07-28T14:25:24.282" v="574" actId="478"/>
          <ac:spMkLst>
            <pc:docMk/>
            <pc:sldMk cId="0" sldId="260"/>
            <ac:spMk id="143" creationId="{00000000-0000-0000-0000-000000000000}"/>
          </ac:spMkLst>
        </pc:spChg>
        <pc:grpChg chg="del">
          <ac:chgData name="David Nguyễn" userId="c6e0ab29-3218-4b58-b176-e1c10d75c57e" providerId="ADAL" clId="{24DC48FB-3B58-4402-820B-804E569EB595}" dt="2019-07-28T14:24:35.790" v="572" actId="478"/>
          <ac:grpSpMkLst>
            <pc:docMk/>
            <pc:sldMk cId="0" sldId="260"/>
            <ac:grpSpMk id="142" creationId="{00000000-0000-0000-0000-000000000000}"/>
          </ac:grpSpMkLst>
        </pc:grpChg>
        <pc:picChg chg="add del mod">
          <ac:chgData name="David Nguyễn" userId="c6e0ab29-3218-4b58-b176-e1c10d75c57e" providerId="ADAL" clId="{24DC48FB-3B58-4402-820B-804E569EB595}" dt="2019-07-29T07:30:25.794" v="1474" actId="478"/>
          <ac:picMkLst>
            <pc:docMk/>
            <pc:sldMk cId="0" sldId="260"/>
            <ac:picMk id="2" creationId="{EBFFCA76-58D1-4A77-B053-3F592DA4C9A3}"/>
          </ac:picMkLst>
        </pc:picChg>
        <pc:picChg chg="add mod">
          <ac:chgData name="David Nguyễn" userId="c6e0ab29-3218-4b58-b176-e1c10d75c57e" providerId="ADAL" clId="{24DC48FB-3B58-4402-820B-804E569EB595}" dt="2019-07-29T07:33:58.137" v="1561" actId="1035"/>
          <ac:picMkLst>
            <pc:docMk/>
            <pc:sldMk cId="0" sldId="260"/>
            <ac:picMk id="3" creationId="{121C41BF-69A0-4AC6-879E-6F80FF8E6639}"/>
          </ac:picMkLst>
        </pc:picChg>
        <pc:picChg chg="add">
          <ac:chgData name="David Nguyễn" userId="c6e0ab29-3218-4b58-b176-e1c10d75c57e" providerId="ADAL" clId="{24DC48FB-3B58-4402-820B-804E569EB595}" dt="2019-07-28T14:23:51.414" v="571"/>
          <ac:picMkLst>
            <pc:docMk/>
            <pc:sldMk cId="0" sldId="260"/>
            <ac:picMk id="8" creationId="{3892493A-0729-4727-B8CE-A627534AD8DF}"/>
          </ac:picMkLst>
        </pc:picChg>
        <pc:picChg chg="add del mod">
          <ac:chgData name="David Nguyễn" userId="c6e0ab29-3218-4b58-b176-e1c10d75c57e" providerId="ADAL" clId="{24DC48FB-3B58-4402-820B-804E569EB595}" dt="2019-07-29T05:18:12.363" v="678" actId="478"/>
          <ac:picMkLst>
            <pc:docMk/>
            <pc:sldMk cId="0" sldId="260"/>
            <ac:picMk id="9" creationId="{0637EA11-4685-4066-922F-2EB5831B663D}"/>
          </ac:picMkLst>
        </pc:picChg>
        <pc:picChg chg="add del mod">
          <ac:chgData name="David Nguyễn" userId="c6e0ab29-3218-4b58-b176-e1c10d75c57e" providerId="ADAL" clId="{24DC48FB-3B58-4402-820B-804E569EB595}" dt="2019-07-29T07:33:20.062" v="1489"/>
          <ac:picMkLst>
            <pc:docMk/>
            <pc:sldMk cId="0" sldId="260"/>
            <ac:picMk id="19" creationId="{79BCF623-6BB2-4163-A843-A86C5AE48F43}"/>
          </ac:picMkLst>
        </pc:picChg>
        <pc:picChg chg="add del mod">
          <ac:chgData name="David Nguyễn" userId="c6e0ab29-3218-4b58-b176-e1c10d75c57e" providerId="ADAL" clId="{24DC48FB-3B58-4402-820B-804E569EB595}" dt="2019-07-29T07:33:20.062" v="1489"/>
          <ac:picMkLst>
            <pc:docMk/>
            <pc:sldMk cId="0" sldId="260"/>
            <ac:picMk id="20" creationId="{F1291E31-F71F-42AC-B7D0-FE88C8D17DC5}"/>
          </ac:picMkLst>
        </pc:picChg>
        <pc:picChg chg="add del mod">
          <ac:chgData name="David Nguyễn" userId="c6e0ab29-3218-4b58-b176-e1c10d75c57e" providerId="ADAL" clId="{24DC48FB-3B58-4402-820B-804E569EB595}" dt="2019-07-29T07:33:20.062" v="1489"/>
          <ac:picMkLst>
            <pc:docMk/>
            <pc:sldMk cId="0" sldId="260"/>
            <ac:picMk id="22" creationId="{1C320E71-110C-4F83-9B4A-056B05CAD483}"/>
          </ac:picMkLst>
        </pc:picChg>
        <pc:picChg chg="add del mod">
          <ac:chgData name="David Nguyễn" userId="c6e0ab29-3218-4b58-b176-e1c10d75c57e" providerId="ADAL" clId="{24DC48FB-3B58-4402-820B-804E569EB595}" dt="2019-07-29T07:33:20.062" v="1489"/>
          <ac:picMkLst>
            <pc:docMk/>
            <pc:sldMk cId="0" sldId="260"/>
            <ac:picMk id="23" creationId="{FC69E97E-DF2B-4C99-B336-6899BA77B66A}"/>
          </ac:picMkLst>
        </pc:picChg>
        <pc:picChg chg="add del mod">
          <ac:chgData name="David Nguyễn" userId="c6e0ab29-3218-4b58-b176-e1c10d75c57e" providerId="ADAL" clId="{24DC48FB-3B58-4402-820B-804E569EB595}" dt="2019-07-29T07:33:20.062" v="1489"/>
          <ac:picMkLst>
            <pc:docMk/>
            <pc:sldMk cId="0" sldId="260"/>
            <ac:picMk id="24" creationId="{C775819A-09BD-4C0F-B001-0AEB4F772A40}"/>
          </ac:picMkLst>
        </pc:picChg>
        <pc:picChg chg="add del mod">
          <ac:chgData name="David Nguyễn" userId="c6e0ab29-3218-4b58-b176-e1c10d75c57e" providerId="ADAL" clId="{24DC48FB-3B58-4402-820B-804E569EB595}" dt="2019-07-29T07:33:20.062" v="1489"/>
          <ac:picMkLst>
            <pc:docMk/>
            <pc:sldMk cId="0" sldId="260"/>
            <ac:picMk id="25" creationId="{80442056-85F2-46EA-8D2A-521AF4F80B85}"/>
          </ac:picMkLst>
        </pc:picChg>
        <pc:picChg chg="add del mod">
          <ac:chgData name="David Nguyễn" userId="c6e0ab29-3218-4b58-b176-e1c10d75c57e" providerId="ADAL" clId="{24DC48FB-3B58-4402-820B-804E569EB595}" dt="2019-07-29T07:33:20.062" v="1489"/>
          <ac:picMkLst>
            <pc:docMk/>
            <pc:sldMk cId="0" sldId="260"/>
            <ac:picMk id="26" creationId="{164B771F-FEA3-4D76-842C-03EFB1795CC9}"/>
          </ac:picMkLst>
        </pc:picChg>
      </pc:sldChg>
      <pc:sldChg chg="modSp">
        <pc:chgData name="David Nguyễn" userId="c6e0ab29-3218-4b58-b176-e1c10d75c57e" providerId="ADAL" clId="{24DC48FB-3B58-4402-820B-804E569EB595}" dt="2019-07-31T12:45:49.165" v="1946" actId="1038"/>
        <pc:sldMkLst>
          <pc:docMk/>
          <pc:sldMk cId="0" sldId="266"/>
        </pc:sldMkLst>
        <pc:spChg chg="mod">
          <ac:chgData name="David Nguyễn" userId="c6e0ab29-3218-4b58-b176-e1c10d75c57e" providerId="ADAL" clId="{24DC48FB-3B58-4402-820B-804E569EB595}" dt="2019-07-31T12:45:39.609" v="1934" actId="14100"/>
          <ac:spMkLst>
            <pc:docMk/>
            <pc:sldMk cId="0" sldId="266"/>
            <ac:spMk id="18" creationId="{00000000-0000-0000-0000-000000000000}"/>
          </ac:spMkLst>
        </pc:spChg>
        <pc:spChg chg="mod">
          <ac:chgData name="David Nguyễn" userId="c6e0ab29-3218-4b58-b176-e1c10d75c57e" providerId="ADAL" clId="{24DC48FB-3B58-4402-820B-804E569EB595}" dt="2019-07-31T12:45:17.282" v="1931" actId="403"/>
          <ac:spMkLst>
            <pc:docMk/>
            <pc:sldMk cId="0" sldId="266"/>
            <ac:spMk id="187" creationId="{00000000-0000-0000-0000-000000000000}"/>
          </ac:spMkLst>
        </pc:spChg>
        <pc:picChg chg="mod">
          <ac:chgData name="David Nguyễn" userId="c6e0ab29-3218-4b58-b176-e1c10d75c57e" providerId="ADAL" clId="{24DC48FB-3B58-4402-820B-804E569EB595}" dt="2019-07-31T12:45:49.165" v="1946" actId="1038"/>
          <ac:picMkLst>
            <pc:docMk/>
            <pc:sldMk cId="0" sldId="266"/>
            <ac:picMk id="1028" creationId="{00000000-0000-0000-0000-000000000000}"/>
          </ac:picMkLst>
        </pc:picChg>
      </pc:sldChg>
      <pc:sldChg chg="modSp ord">
        <pc:chgData name="David Nguyễn" userId="c6e0ab29-3218-4b58-b176-e1c10d75c57e" providerId="ADAL" clId="{24DC48FB-3B58-4402-820B-804E569EB595}" dt="2019-08-01T04:10:47.082" v="2204"/>
        <pc:sldMkLst>
          <pc:docMk/>
          <pc:sldMk cId="0" sldId="270"/>
        </pc:sldMkLst>
        <pc:spChg chg="mod">
          <ac:chgData name="David Nguyễn" userId="c6e0ab29-3218-4b58-b176-e1c10d75c57e" providerId="ADAL" clId="{24DC48FB-3B58-4402-820B-804E569EB595}" dt="2019-07-30T05:27:33.937" v="1880"/>
          <ac:spMkLst>
            <pc:docMk/>
            <pc:sldMk cId="0" sldId="270"/>
            <ac:spMk id="230" creationId="{00000000-0000-0000-0000-000000000000}"/>
          </ac:spMkLst>
        </pc:spChg>
      </pc:sldChg>
      <pc:sldChg chg="modSp">
        <pc:chgData name="David Nguyễn" userId="c6e0ab29-3218-4b58-b176-e1c10d75c57e" providerId="ADAL" clId="{24DC48FB-3B58-4402-820B-804E569EB595}" dt="2019-08-01T12:33:28.865" v="2367" actId="1037"/>
        <pc:sldMkLst>
          <pc:docMk/>
          <pc:sldMk cId="0" sldId="271"/>
        </pc:sldMkLst>
        <pc:spChg chg="mod">
          <ac:chgData name="David Nguyễn" userId="c6e0ab29-3218-4b58-b176-e1c10d75c57e" providerId="ADAL" clId="{24DC48FB-3B58-4402-820B-804E569EB595}" dt="2019-07-30T05:27:42.870" v="1881"/>
          <ac:spMkLst>
            <pc:docMk/>
            <pc:sldMk cId="0" sldId="271"/>
            <ac:spMk id="237" creationId="{00000000-0000-0000-0000-000000000000}"/>
          </ac:spMkLst>
        </pc:spChg>
        <pc:spChg chg="mod">
          <ac:chgData name="David Nguyễn" userId="c6e0ab29-3218-4b58-b176-e1c10d75c57e" providerId="ADAL" clId="{24DC48FB-3B58-4402-820B-804E569EB595}" dt="2019-08-01T04:10:43.388" v="2198" actId="27636"/>
          <ac:spMkLst>
            <pc:docMk/>
            <pc:sldMk cId="0" sldId="271"/>
            <ac:spMk id="238" creationId="{00000000-0000-0000-0000-000000000000}"/>
          </ac:spMkLst>
        </pc:spChg>
        <pc:picChg chg="mod">
          <ac:chgData name="David Nguyễn" userId="c6e0ab29-3218-4b58-b176-e1c10d75c57e" providerId="ADAL" clId="{24DC48FB-3B58-4402-820B-804E569EB595}" dt="2019-08-01T12:33:23.943" v="2363" actId="1038"/>
          <ac:picMkLst>
            <pc:docMk/>
            <pc:sldMk cId="0" sldId="271"/>
            <ac:picMk id="1026" creationId="{00000000-0000-0000-0000-000000000000}"/>
          </ac:picMkLst>
        </pc:picChg>
        <pc:picChg chg="mod">
          <ac:chgData name="David Nguyễn" userId="c6e0ab29-3218-4b58-b176-e1c10d75c57e" providerId="ADAL" clId="{24DC48FB-3B58-4402-820B-804E569EB595}" dt="2019-08-01T12:33:28.865" v="2367" actId="1037"/>
          <ac:picMkLst>
            <pc:docMk/>
            <pc:sldMk cId="0" sldId="271"/>
            <ac:picMk id="1027" creationId="{00000000-0000-0000-0000-000000000000}"/>
          </ac:picMkLst>
        </pc:picChg>
      </pc:sldChg>
      <pc:sldChg chg="modSp">
        <pc:chgData name="David Nguyễn" userId="c6e0ab29-3218-4b58-b176-e1c10d75c57e" providerId="ADAL" clId="{24DC48FB-3B58-4402-820B-804E569EB595}" dt="2019-08-01T17:20:42.618" v="2772" actId="27636"/>
        <pc:sldMkLst>
          <pc:docMk/>
          <pc:sldMk cId="0" sldId="285"/>
        </pc:sldMkLst>
        <pc:spChg chg="mod">
          <ac:chgData name="David Nguyễn" userId="c6e0ab29-3218-4b58-b176-e1c10d75c57e" providerId="ADAL" clId="{24DC48FB-3B58-4402-820B-804E569EB595}" dt="2019-08-01T17:20:42.618" v="2772" actId="27636"/>
          <ac:spMkLst>
            <pc:docMk/>
            <pc:sldMk cId="0" sldId="285"/>
            <ac:spMk id="346" creationId="{00000000-0000-0000-0000-000000000000}"/>
          </ac:spMkLst>
        </pc:spChg>
      </pc:sldChg>
      <pc:sldChg chg="addSp delSp modSp add modTransition">
        <pc:chgData name="David Nguyễn" userId="c6e0ab29-3218-4b58-b176-e1c10d75c57e" providerId="ADAL" clId="{24DC48FB-3B58-4402-820B-804E569EB595}" dt="2019-07-29T06:14:45.578" v="1413"/>
        <pc:sldMkLst>
          <pc:docMk/>
          <pc:sldMk cId="4060799687" sldId="287"/>
        </pc:sldMkLst>
        <pc:picChg chg="del">
          <ac:chgData name="David Nguyễn" userId="c6e0ab29-3218-4b58-b176-e1c10d75c57e" providerId="ADAL" clId="{24DC48FB-3B58-4402-820B-804E569EB595}" dt="2019-07-29T05:36:16.723" v="1026" actId="478"/>
          <ac:picMkLst>
            <pc:docMk/>
            <pc:sldMk cId="4060799687" sldId="287"/>
            <ac:picMk id="2" creationId="{EBFFCA76-58D1-4A77-B053-3F592DA4C9A3}"/>
          </ac:picMkLst>
        </pc:picChg>
        <pc:picChg chg="add mod">
          <ac:chgData name="David Nguyễn" userId="c6e0ab29-3218-4b58-b176-e1c10d75c57e" providerId="ADAL" clId="{24DC48FB-3B58-4402-820B-804E569EB595}" dt="2019-07-29T05:35:47.741" v="1025" actId="1037"/>
          <ac:picMkLst>
            <pc:docMk/>
            <pc:sldMk cId="4060799687" sldId="287"/>
            <ac:picMk id="3" creationId="{F5BF3B6D-2361-483E-A442-EAA5E4EC4665}"/>
          </ac:picMkLst>
        </pc:picChg>
      </pc:sldChg>
      <pc:sldChg chg="addSp delSp modSp add modTransition">
        <pc:chgData name="David Nguyễn" userId="c6e0ab29-3218-4b58-b176-e1c10d75c57e" providerId="ADAL" clId="{24DC48FB-3B58-4402-820B-804E569EB595}" dt="2019-07-29T06:14:41.649" v="1412"/>
        <pc:sldMkLst>
          <pc:docMk/>
          <pc:sldMk cId="3685670151" sldId="288"/>
        </pc:sldMkLst>
        <pc:picChg chg="add mod">
          <ac:chgData name="David Nguyễn" userId="c6e0ab29-3218-4b58-b176-e1c10d75c57e" providerId="ADAL" clId="{24DC48FB-3B58-4402-820B-804E569EB595}" dt="2019-07-29T06:08:34.591" v="1264" actId="1038"/>
          <ac:picMkLst>
            <pc:docMk/>
            <pc:sldMk cId="3685670151" sldId="288"/>
            <ac:picMk id="2" creationId="{04D9745C-DC4F-4CFC-AADA-6FDC0EC20C3D}"/>
          </ac:picMkLst>
        </pc:picChg>
        <pc:picChg chg="del">
          <ac:chgData name="David Nguyễn" userId="c6e0ab29-3218-4b58-b176-e1c10d75c57e" providerId="ADAL" clId="{24DC48FB-3B58-4402-820B-804E569EB595}" dt="2019-07-29T06:08:46.840" v="1265" actId="478"/>
          <ac:picMkLst>
            <pc:docMk/>
            <pc:sldMk cId="3685670151" sldId="288"/>
            <ac:picMk id="3" creationId="{F5BF3B6D-2361-483E-A442-EAA5E4EC4665}"/>
          </ac:picMkLst>
        </pc:picChg>
      </pc:sldChg>
      <pc:sldChg chg="addSp delSp modSp add modTransition">
        <pc:chgData name="David Nguyễn" userId="c6e0ab29-3218-4b58-b176-e1c10d75c57e" providerId="ADAL" clId="{24DC48FB-3B58-4402-820B-804E569EB595}" dt="2019-07-29T06:19:40.824" v="1459" actId="27636"/>
        <pc:sldMkLst>
          <pc:docMk/>
          <pc:sldMk cId="1049616051" sldId="289"/>
        </pc:sldMkLst>
        <pc:spChg chg="mod">
          <ac:chgData name="David Nguyễn" userId="c6e0ab29-3218-4b58-b176-e1c10d75c57e" providerId="ADAL" clId="{24DC48FB-3B58-4402-820B-804E569EB595}" dt="2019-07-29T06:19:40.824" v="1459" actId="27636"/>
          <ac:spMkLst>
            <pc:docMk/>
            <pc:sldMk cId="1049616051" sldId="289"/>
            <ac:spMk id="5" creationId="{9DF92FE2-1AFF-423E-9253-9A6182CE8B28}"/>
          </ac:spMkLst>
        </pc:spChg>
        <pc:spChg chg="add del">
          <ac:chgData name="David Nguyễn" userId="c6e0ab29-3218-4b58-b176-e1c10d75c57e" providerId="ADAL" clId="{24DC48FB-3B58-4402-820B-804E569EB595}" dt="2019-07-29T06:09:39.933" v="1268"/>
          <ac:spMkLst>
            <pc:docMk/>
            <pc:sldMk cId="1049616051" sldId="289"/>
            <ac:spMk id="6" creationId="{CCB8B032-49DF-4C6B-B3A2-194DCE75725E}"/>
          </ac:spMkLst>
        </pc:spChg>
        <pc:spChg chg="add del">
          <ac:chgData name="David Nguyễn" userId="c6e0ab29-3218-4b58-b176-e1c10d75c57e" providerId="ADAL" clId="{24DC48FB-3B58-4402-820B-804E569EB595}" dt="2019-07-29T06:09:39.933" v="1268"/>
          <ac:spMkLst>
            <pc:docMk/>
            <pc:sldMk cId="1049616051" sldId="289"/>
            <ac:spMk id="7" creationId="{12B29C80-21FF-441C-B70C-4AA4155CA6A3}"/>
          </ac:spMkLst>
        </pc:spChg>
        <pc:spChg chg="add del">
          <ac:chgData name="David Nguyễn" userId="c6e0ab29-3218-4b58-b176-e1c10d75c57e" providerId="ADAL" clId="{24DC48FB-3B58-4402-820B-804E569EB595}" dt="2019-07-29T06:09:39.933" v="1268"/>
          <ac:spMkLst>
            <pc:docMk/>
            <pc:sldMk cId="1049616051" sldId="289"/>
            <ac:spMk id="8" creationId="{753AEF65-26EF-4CFD-AC7A-D3CF2369E238}"/>
          </ac:spMkLst>
        </pc:spChg>
        <pc:spChg chg="add del">
          <ac:chgData name="David Nguyễn" userId="c6e0ab29-3218-4b58-b176-e1c10d75c57e" providerId="ADAL" clId="{24DC48FB-3B58-4402-820B-804E569EB595}" dt="2019-07-29T06:09:39.933" v="1268"/>
          <ac:spMkLst>
            <pc:docMk/>
            <pc:sldMk cId="1049616051" sldId="289"/>
            <ac:spMk id="9" creationId="{4617BCCE-2CD7-42EB-B830-C0A3592BFAB0}"/>
          </ac:spMkLst>
        </pc:spChg>
        <pc:spChg chg="add del">
          <ac:chgData name="David Nguyễn" userId="c6e0ab29-3218-4b58-b176-e1c10d75c57e" providerId="ADAL" clId="{24DC48FB-3B58-4402-820B-804E569EB595}" dt="2019-07-29T06:09:39.933" v="1268"/>
          <ac:spMkLst>
            <pc:docMk/>
            <pc:sldMk cId="1049616051" sldId="289"/>
            <ac:spMk id="10" creationId="{FE958542-E5B9-46E3-BAAF-363A005BAF74}"/>
          </ac:spMkLst>
        </pc:spChg>
        <pc:spChg chg="add del">
          <ac:chgData name="David Nguyễn" userId="c6e0ab29-3218-4b58-b176-e1c10d75c57e" providerId="ADAL" clId="{24DC48FB-3B58-4402-820B-804E569EB595}" dt="2019-07-29T06:09:39.933" v="1268"/>
          <ac:spMkLst>
            <pc:docMk/>
            <pc:sldMk cId="1049616051" sldId="289"/>
            <ac:spMk id="11" creationId="{36B7E10B-42F3-492D-BFDA-520FD848B254}"/>
          </ac:spMkLst>
        </pc:spChg>
        <pc:spChg chg="add del">
          <ac:chgData name="David Nguyễn" userId="c6e0ab29-3218-4b58-b176-e1c10d75c57e" providerId="ADAL" clId="{24DC48FB-3B58-4402-820B-804E569EB595}" dt="2019-07-29T06:09:39.933" v="1268"/>
          <ac:spMkLst>
            <pc:docMk/>
            <pc:sldMk cId="1049616051" sldId="289"/>
            <ac:spMk id="12" creationId="{B05BF118-666B-4331-85A8-A075F716AB93}"/>
          </ac:spMkLst>
        </pc:spChg>
        <pc:spChg chg="add del">
          <ac:chgData name="David Nguyễn" userId="c6e0ab29-3218-4b58-b176-e1c10d75c57e" providerId="ADAL" clId="{24DC48FB-3B58-4402-820B-804E569EB595}" dt="2019-07-29T06:09:39.933" v="1268"/>
          <ac:spMkLst>
            <pc:docMk/>
            <pc:sldMk cId="1049616051" sldId="289"/>
            <ac:spMk id="13" creationId="{19D3F134-1513-437A-BF63-AC79D1AEC572}"/>
          </ac:spMkLst>
        </pc:spChg>
        <pc:spChg chg="add del">
          <ac:chgData name="David Nguyễn" userId="c6e0ab29-3218-4b58-b176-e1c10d75c57e" providerId="ADAL" clId="{24DC48FB-3B58-4402-820B-804E569EB595}" dt="2019-07-29T06:09:39.933" v="1268"/>
          <ac:spMkLst>
            <pc:docMk/>
            <pc:sldMk cId="1049616051" sldId="289"/>
            <ac:spMk id="14" creationId="{33721F95-5D29-44B4-AE81-70F72E3085F4}"/>
          </ac:spMkLst>
        </pc:spChg>
        <pc:spChg chg="add del">
          <ac:chgData name="David Nguyễn" userId="c6e0ab29-3218-4b58-b176-e1c10d75c57e" providerId="ADAL" clId="{24DC48FB-3B58-4402-820B-804E569EB595}" dt="2019-07-29T06:09:39.933" v="1268"/>
          <ac:spMkLst>
            <pc:docMk/>
            <pc:sldMk cId="1049616051" sldId="289"/>
            <ac:spMk id="15" creationId="{D4F05E0B-0FD5-433E-87D7-AEEDBA96DD5E}"/>
          </ac:spMkLst>
        </pc:spChg>
        <pc:spChg chg="add del">
          <ac:chgData name="David Nguyễn" userId="c6e0ab29-3218-4b58-b176-e1c10d75c57e" providerId="ADAL" clId="{24DC48FB-3B58-4402-820B-804E569EB595}" dt="2019-07-29T06:09:39.933" v="1268"/>
          <ac:spMkLst>
            <pc:docMk/>
            <pc:sldMk cId="1049616051" sldId="289"/>
            <ac:spMk id="16" creationId="{B63E50B6-35BB-4A63-BB96-6AFEE29E83F5}"/>
          </ac:spMkLst>
        </pc:spChg>
        <pc:spChg chg="add del">
          <ac:chgData name="David Nguyễn" userId="c6e0ab29-3218-4b58-b176-e1c10d75c57e" providerId="ADAL" clId="{24DC48FB-3B58-4402-820B-804E569EB595}" dt="2019-07-29T06:09:39.933" v="1268"/>
          <ac:spMkLst>
            <pc:docMk/>
            <pc:sldMk cId="1049616051" sldId="289"/>
            <ac:spMk id="17" creationId="{8F863C8A-1D58-4695-BDC7-4F0740C91E61}"/>
          </ac:spMkLst>
        </pc:spChg>
        <pc:spChg chg="add del">
          <ac:chgData name="David Nguyễn" userId="c6e0ab29-3218-4b58-b176-e1c10d75c57e" providerId="ADAL" clId="{24DC48FB-3B58-4402-820B-804E569EB595}" dt="2019-07-29T06:09:39.933" v="1268"/>
          <ac:spMkLst>
            <pc:docMk/>
            <pc:sldMk cId="1049616051" sldId="289"/>
            <ac:spMk id="18" creationId="{76690B41-388C-4B76-94B2-8ADCCA63DD63}"/>
          </ac:spMkLst>
        </pc:spChg>
        <pc:spChg chg="add del">
          <ac:chgData name="David Nguyễn" userId="c6e0ab29-3218-4b58-b176-e1c10d75c57e" providerId="ADAL" clId="{24DC48FB-3B58-4402-820B-804E569EB595}" dt="2019-07-29T06:09:39.933" v="1268"/>
          <ac:spMkLst>
            <pc:docMk/>
            <pc:sldMk cId="1049616051" sldId="289"/>
            <ac:spMk id="19" creationId="{ACBEE934-CFE6-41AB-8C3D-6B4F796C68C3}"/>
          </ac:spMkLst>
        </pc:spChg>
        <pc:spChg chg="add del">
          <ac:chgData name="David Nguyễn" userId="c6e0ab29-3218-4b58-b176-e1c10d75c57e" providerId="ADAL" clId="{24DC48FB-3B58-4402-820B-804E569EB595}" dt="2019-07-29T06:09:39.933" v="1268"/>
          <ac:spMkLst>
            <pc:docMk/>
            <pc:sldMk cId="1049616051" sldId="289"/>
            <ac:spMk id="20" creationId="{5F32D7B9-7DBE-474B-A01F-AB888D714511}"/>
          </ac:spMkLst>
        </pc:spChg>
        <pc:spChg chg="add del">
          <ac:chgData name="David Nguyễn" userId="c6e0ab29-3218-4b58-b176-e1c10d75c57e" providerId="ADAL" clId="{24DC48FB-3B58-4402-820B-804E569EB595}" dt="2019-07-29T06:09:39.933" v="1268"/>
          <ac:spMkLst>
            <pc:docMk/>
            <pc:sldMk cId="1049616051" sldId="289"/>
            <ac:spMk id="21" creationId="{04F91677-90B8-4473-936F-3FB3F1E69A80}"/>
          </ac:spMkLst>
        </pc:spChg>
        <pc:spChg chg="add del">
          <ac:chgData name="David Nguyễn" userId="c6e0ab29-3218-4b58-b176-e1c10d75c57e" providerId="ADAL" clId="{24DC48FB-3B58-4402-820B-804E569EB595}" dt="2019-07-29T06:09:39.933" v="1268"/>
          <ac:spMkLst>
            <pc:docMk/>
            <pc:sldMk cId="1049616051" sldId="289"/>
            <ac:spMk id="22" creationId="{1071F266-87C8-4536-8553-94E4978D02C0}"/>
          </ac:spMkLst>
        </pc:spChg>
        <pc:spChg chg="add del">
          <ac:chgData name="David Nguyễn" userId="c6e0ab29-3218-4b58-b176-e1c10d75c57e" providerId="ADAL" clId="{24DC48FB-3B58-4402-820B-804E569EB595}" dt="2019-07-29T06:09:39.933" v="1268"/>
          <ac:spMkLst>
            <pc:docMk/>
            <pc:sldMk cId="1049616051" sldId="289"/>
            <ac:spMk id="23" creationId="{B0423529-CD63-400B-95B4-D25FAC63B8A9}"/>
          </ac:spMkLst>
        </pc:spChg>
        <pc:spChg chg="add del">
          <ac:chgData name="David Nguyễn" userId="c6e0ab29-3218-4b58-b176-e1c10d75c57e" providerId="ADAL" clId="{24DC48FB-3B58-4402-820B-804E569EB595}" dt="2019-07-29T06:09:39.933" v="1268"/>
          <ac:spMkLst>
            <pc:docMk/>
            <pc:sldMk cId="1049616051" sldId="289"/>
            <ac:spMk id="24" creationId="{BDF8C94A-A166-41B1-9A8F-4B5A6A95C00B}"/>
          </ac:spMkLst>
        </pc:spChg>
        <pc:spChg chg="add del">
          <ac:chgData name="David Nguyễn" userId="c6e0ab29-3218-4b58-b176-e1c10d75c57e" providerId="ADAL" clId="{24DC48FB-3B58-4402-820B-804E569EB595}" dt="2019-07-29T06:09:39.933" v="1268"/>
          <ac:spMkLst>
            <pc:docMk/>
            <pc:sldMk cId="1049616051" sldId="289"/>
            <ac:spMk id="25" creationId="{A142A9B3-9D95-4F52-A78C-C31C507628C1}"/>
          </ac:spMkLst>
        </pc:spChg>
        <pc:spChg chg="add del">
          <ac:chgData name="David Nguyễn" userId="c6e0ab29-3218-4b58-b176-e1c10d75c57e" providerId="ADAL" clId="{24DC48FB-3B58-4402-820B-804E569EB595}" dt="2019-07-29T06:09:39.933" v="1268"/>
          <ac:spMkLst>
            <pc:docMk/>
            <pc:sldMk cId="1049616051" sldId="289"/>
            <ac:spMk id="26" creationId="{6359891C-81A7-4593-B531-AC7A6D493975}"/>
          </ac:spMkLst>
        </pc:spChg>
        <pc:spChg chg="add del">
          <ac:chgData name="David Nguyễn" userId="c6e0ab29-3218-4b58-b176-e1c10d75c57e" providerId="ADAL" clId="{24DC48FB-3B58-4402-820B-804E569EB595}" dt="2019-07-29T06:09:39.933" v="1268"/>
          <ac:spMkLst>
            <pc:docMk/>
            <pc:sldMk cId="1049616051" sldId="289"/>
            <ac:spMk id="27" creationId="{8EB72C02-4F20-4359-86B4-4BD3E7359FB4}"/>
          </ac:spMkLst>
        </pc:spChg>
        <pc:spChg chg="add del">
          <ac:chgData name="David Nguyễn" userId="c6e0ab29-3218-4b58-b176-e1c10d75c57e" providerId="ADAL" clId="{24DC48FB-3B58-4402-820B-804E569EB595}" dt="2019-07-29T06:09:39.933" v="1268"/>
          <ac:spMkLst>
            <pc:docMk/>
            <pc:sldMk cId="1049616051" sldId="289"/>
            <ac:spMk id="28" creationId="{1BC3C562-005B-43D1-8E15-7A5582680B16}"/>
          </ac:spMkLst>
        </pc:spChg>
        <pc:spChg chg="add del">
          <ac:chgData name="David Nguyễn" userId="c6e0ab29-3218-4b58-b176-e1c10d75c57e" providerId="ADAL" clId="{24DC48FB-3B58-4402-820B-804E569EB595}" dt="2019-07-29T06:09:39.933" v="1268"/>
          <ac:spMkLst>
            <pc:docMk/>
            <pc:sldMk cId="1049616051" sldId="289"/>
            <ac:spMk id="29" creationId="{6ADCB4D6-8D00-4876-A0A5-DBA2B8E60332}"/>
          </ac:spMkLst>
        </pc:spChg>
        <pc:picChg chg="del">
          <ac:chgData name="David Nguyễn" userId="c6e0ab29-3218-4b58-b176-e1c10d75c57e" providerId="ADAL" clId="{24DC48FB-3B58-4402-820B-804E569EB595}" dt="2019-07-29T06:12:45.650" v="1410" actId="478"/>
          <ac:picMkLst>
            <pc:docMk/>
            <pc:sldMk cId="1049616051" sldId="289"/>
            <ac:picMk id="2" creationId="{04D9745C-DC4F-4CFC-AADA-6FDC0EC20C3D}"/>
          </ac:picMkLst>
        </pc:picChg>
        <pc:picChg chg="add mod">
          <ac:chgData name="David Nguyễn" userId="c6e0ab29-3218-4b58-b176-e1c10d75c57e" providerId="ADAL" clId="{24DC48FB-3B58-4402-820B-804E569EB595}" dt="2019-07-29T06:12:19.984" v="1409" actId="1037"/>
          <ac:picMkLst>
            <pc:docMk/>
            <pc:sldMk cId="1049616051" sldId="289"/>
            <ac:picMk id="3" creationId="{1BA314B0-AC9B-4D61-B4C5-8A4CC5E0BCA6}"/>
          </ac:picMkLst>
        </pc:picChg>
      </pc:sldChg>
      <pc:sldChg chg="addSp delSp modSp add modTransition">
        <pc:chgData name="David Nguyễn" userId="c6e0ab29-3218-4b58-b176-e1c10d75c57e" providerId="ADAL" clId="{24DC48FB-3B58-4402-820B-804E569EB595}" dt="2019-07-29T07:47:02.989" v="1587" actId="1076"/>
        <pc:sldMkLst>
          <pc:docMk/>
          <pc:sldMk cId="3437705192" sldId="290"/>
        </pc:sldMkLst>
        <pc:spChg chg="mod">
          <ac:chgData name="David Nguyễn" userId="c6e0ab29-3218-4b58-b176-e1c10d75c57e" providerId="ADAL" clId="{24DC48FB-3B58-4402-820B-804E569EB595}" dt="2019-07-29T07:46:10.548" v="1582" actId="20577"/>
          <ac:spMkLst>
            <pc:docMk/>
            <pc:sldMk cId="3437705192" sldId="290"/>
            <ac:spMk id="5" creationId="{9DF92FE2-1AFF-423E-9253-9A6182CE8B28}"/>
          </ac:spMkLst>
        </pc:spChg>
        <pc:picChg chg="del">
          <ac:chgData name="David Nguyễn" userId="c6e0ab29-3218-4b58-b176-e1c10d75c57e" providerId="ADAL" clId="{24DC48FB-3B58-4402-820B-804E569EB595}" dt="2019-07-29T07:46:17.971" v="1583" actId="478"/>
          <ac:picMkLst>
            <pc:docMk/>
            <pc:sldMk cId="3437705192" sldId="290"/>
            <ac:picMk id="2" creationId="{EBFFCA76-58D1-4A77-B053-3F592DA4C9A3}"/>
          </ac:picMkLst>
        </pc:picChg>
        <pc:picChg chg="add mod">
          <ac:chgData name="David Nguyễn" userId="c6e0ab29-3218-4b58-b176-e1c10d75c57e" providerId="ADAL" clId="{24DC48FB-3B58-4402-820B-804E569EB595}" dt="2019-07-29T07:47:02.989" v="1587" actId="1076"/>
          <ac:picMkLst>
            <pc:docMk/>
            <pc:sldMk cId="3437705192" sldId="290"/>
            <ac:picMk id="6" creationId="{83FB1CEA-B631-4F24-A885-F6B0BE447CBD}"/>
          </ac:picMkLst>
        </pc:picChg>
      </pc:sldChg>
      <pc:sldChg chg="add">
        <pc:chgData name="David Nguyễn" userId="c6e0ab29-3218-4b58-b176-e1c10d75c57e" providerId="ADAL" clId="{24DC48FB-3B58-4402-820B-804E569EB595}" dt="2019-07-29T07:34:48.104" v="1562"/>
        <pc:sldMkLst>
          <pc:docMk/>
          <pc:sldMk cId="2172995924" sldId="291"/>
        </pc:sldMkLst>
      </pc:sldChg>
      <pc:sldChg chg="addSp delSp modSp">
        <pc:chgData name="David Nguyễn" userId="c6e0ab29-3218-4b58-b176-e1c10d75c57e" providerId="ADAL" clId="{24DC48FB-3B58-4402-820B-804E569EB595}" dt="2019-07-31T12:46:09.588" v="1948" actId="403"/>
        <pc:sldMkLst>
          <pc:docMk/>
          <pc:sldMk cId="1191649368" sldId="292"/>
        </pc:sldMkLst>
        <pc:spChg chg="mod">
          <ac:chgData name="David Nguyễn" userId="c6e0ab29-3218-4b58-b176-e1c10d75c57e" providerId="ADAL" clId="{24DC48FB-3B58-4402-820B-804E569EB595}" dt="2019-07-31T12:46:09.588" v="1948" actId="403"/>
          <ac:spMkLst>
            <pc:docMk/>
            <pc:sldMk cId="1191649368" sldId="292"/>
            <ac:spMk id="18" creationId="{00000000-0000-0000-0000-000000000000}"/>
          </ac:spMkLst>
        </pc:spChg>
        <pc:spChg chg="mod">
          <ac:chgData name="David Nguyễn" userId="c6e0ab29-3218-4b58-b176-e1c10d75c57e" providerId="ADAL" clId="{24DC48FB-3B58-4402-820B-804E569EB595}" dt="2019-07-31T12:46:06.868" v="1947" actId="403"/>
          <ac:spMkLst>
            <pc:docMk/>
            <pc:sldMk cId="1191649368" sldId="292"/>
            <ac:spMk id="187" creationId="{00000000-0000-0000-0000-000000000000}"/>
          </ac:spMkLst>
        </pc:spChg>
        <pc:picChg chg="add del mod">
          <ac:chgData name="David Nguyễn" userId="c6e0ab29-3218-4b58-b176-e1c10d75c57e" providerId="ADAL" clId="{24DC48FB-3B58-4402-820B-804E569EB595}" dt="2019-07-31T12:43:55.528" v="1922" actId="478"/>
          <ac:picMkLst>
            <pc:docMk/>
            <pc:sldMk cId="1191649368" sldId="292"/>
            <ac:picMk id="4" creationId="{1C3996DF-2E01-44E8-A50B-68D33F066857}"/>
          </ac:picMkLst>
        </pc:picChg>
      </pc:sldChg>
      <pc:sldChg chg="modSp add">
        <pc:chgData name="David Nguyễn" userId="c6e0ab29-3218-4b58-b176-e1c10d75c57e" providerId="ADAL" clId="{24DC48FB-3B58-4402-820B-804E569EB595}" dt="2019-07-31T12:47:06.791" v="1976" actId="1035"/>
        <pc:sldMkLst>
          <pc:docMk/>
          <pc:sldMk cId="3336536389" sldId="293"/>
        </pc:sldMkLst>
        <pc:spChg chg="mod">
          <ac:chgData name="David Nguyễn" userId="c6e0ab29-3218-4b58-b176-e1c10d75c57e" providerId="ADAL" clId="{24DC48FB-3B58-4402-820B-804E569EB595}" dt="2019-07-31T12:46:49.228" v="1959" actId="1036"/>
          <ac:spMkLst>
            <pc:docMk/>
            <pc:sldMk cId="3336536389" sldId="293"/>
            <ac:spMk id="18" creationId="{00000000-0000-0000-0000-000000000000}"/>
          </ac:spMkLst>
        </pc:spChg>
        <pc:spChg chg="mod">
          <ac:chgData name="David Nguyễn" userId="c6e0ab29-3218-4b58-b176-e1c10d75c57e" providerId="ADAL" clId="{24DC48FB-3B58-4402-820B-804E569EB595}" dt="2019-07-31T12:46:17.323" v="1949" actId="403"/>
          <ac:spMkLst>
            <pc:docMk/>
            <pc:sldMk cId="3336536389" sldId="293"/>
            <ac:spMk id="187" creationId="{00000000-0000-0000-0000-000000000000}"/>
          </ac:spMkLst>
        </pc:spChg>
        <pc:picChg chg="mod">
          <ac:chgData name="David Nguyễn" userId="c6e0ab29-3218-4b58-b176-e1c10d75c57e" providerId="ADAL" clId="{24DC48FB-3B58-4402-820B-804E569EB595}" dt="2019-07-31T12:47:06.791" v="1976" actId="1035"/>
          <ac:picMkLst>
            <pc:docMk/>
            <pc:sldMk cId="3336536389" sldId="293"/>
            <ac:picMk id="4" creationId="{1C3996DF-2E01-44E8-A50B-68D33F066857}"/>
          </ac:picMkLst>
        </pc:picChg>
      </pc:sldChg>
      <pc:sldChg chg="addSp delSp modSp add">
        <pc:chgData name="David Nguyễn" userId="c6e0ab29-3218-4b58-b176-e1c10d75c57e" providerId="ADAL" clId="{24DC48FB-3B58-4402-820B-804E569EB595}" dt="2019-07-31T16:06:30.456" v="2158" actId="20577"/>
        <pc:sldMkLst>
          <pc:docMk/>
          <pc:sldMk cId="3940861048" sldId="294"/>
        </pc:sldMkLst>
        <pc:spChg chg="mod">
          <ac:chgData name="David Nguyễn" userId="c6e0ab29-3218-4b58-b176-e1c10d75c57e" providerId="ADAL" clId="{24DC48FB-3B58-4402-820B-804E569EB595}" dt="2019-07-31T16:06:30.456" v="2158" actId="20577"/>
          <ac:spMkLst>
            <pc:docMk/>
            <pc:sldMk cId="3940861048" sldId="294"/>
            <ac:spMk id="18" creationId="{00000000-0000-0000-0000-000000000000}"/>
          </ac:spMkLst>
        </pc:spChg>
        <pc:spChg chg="mod">
          <ac:chgData name="David Nguyễn" userId="c6e0ab29-3218-4b58-b176-e1c10d75c57e" providerId="ADAL" clId="{24DC48FB-3B58-4402-820B-804E569EB595}" dt="2019-07-31T14:34:45.072" v="2096"/>
          <ac:spMkLst>
            <pc:docMk/>
            <pc:sldMk cId="3940861048" sldId="294"/>
            <ac:spMk id="187" creationId="{00000000-0000-0000-0000-000000000000}"/>
          </ac:spMkLst>
        </pc:spChg>
        <pc:picChg chg="del">
          <ac:chgData name="David Nguyễn" userId="c6e0ab29-3218-4b58-b176-e1c10d75c57e" providerId="ADAL" clId="{24DC48FB-3B58-4402-820B-804E569EB595}" dt="2019-07-31T13:08:02.788" v="1978" actId="478"/>
          <ac:picMkLst>
            <pc:docMk/>
            <pc:sldMk cId="3940861048" sldId="294"/>
            <ac:picMk id="4" creationId="{1C3996DF-2E01-44E8-A50B-68D33F066857}"/>
          </ac:picMkLst>
        </pc:picChg>
        <pc:picChg chg="add del">
          <ac:chgData name="David Nguyễn" userId="c6e0ab29-3218-4b58-b176-e1c10d75c57e" providerId="ADAL" clId="{24DC48FB-3B58-4402-820B-804E569EB595}" dt="2019-07-31T13:08:09.502" v="1980" actId="478"/>
          <ac:picMkLst>
            <pc:docMk/>
            <pc:sldMk cId="3940861048" sldId="294"/>
            <ac:picMk id="5" creationId="{1D84B341-DDBF-42B0-96F9-70FBAA2FC686}"/>
          </ac:picMkLst>
        </pc:picChg>
        <pc:picChg chg="add del mod">
          <ac:chgData name="David Nguyễn" userId="c6e0ab29-3218-4b58-b176-e1c10d75c57e" providerId="ADAL" clId="{24DC48FB-3B58-4402-820B-804E569EB595}" dt="2019-07-31T14:01:40.431" v="2012" actId="478"/>
          <ac:picMkLst>
            <pc:docMk/>
            <pc:sldMk cId="3940861048" sldId="294"/>
            <ac:picMk id="7" creationId="{096813D1-C79D-48B0-B5CD-3F8168E8D69C}"/>
          </ac:picMkLst>
        </pc:picChg>
        <pc:picChg chg="add del mod">
          <ac:chgData name="David Nguyễn" userId="c6e0ab29-3218-4b58-b176-e1c10d75c57e" providerId="ADAL" clId="{24DC48FB-3B58-4402-820B-804E569EB595}" dt="2019-07-31T14:27:37.204" v="2040" actId="478"/>
          <ac:picMkLst>
            <pc:docMk/>
            <pc:sldMk cId="3940861048" sldId="294"/>
            <ac:picMk id="9" creationId="{37160E3C-AA4B-468C-A198-D4C2B5EE6C3D}"/>
          </ac:picMkLst>
        </pc:picChg>
        <pc:picChg chg="add del mod">
          <ac:chgData name="David Nguyễn" userId="c6e0ab29-3218-4b58-b176-e1c10d75c57e" providerId="ADAL" clId="{24DC48FB-3B58-4402-820B-804E569EB595}" dt="2019-07-31T16:00:00.462" v="2117" actId="478"/>
          <ac:picMkLst>
            <pc:docMk/>
            <pc:sldMk cId="3940861048" sldId="294"/>
            <ac:picMk id="11" creationId="{3B23C24D-CABD-47FC-BE08-16786EE942BD}"/>
          </ac:picMkLst>
        </pc:picChg>
      </pc:sldChg>
      <pc:sldChg chg="modSp add">
        <pc:chgData name="David Nguyễn" userId="c6e0ab29-3218-4b58-b176-e1c10d75c57e" providerId="ADAL" clId="{24DC48FB-3B58-4402-820B-804E569EB595}" dt="2019-07-31T16:08:14.984" v="2191" actId="1035"/>
        <pc:sldMkLst>
          <pc:docMk/>
          <pc:sldMk cId="1433187052" sldId="295"/>
        </pc:sldMkLst>
        <pc:spChg chg="mod">
          <ac:chgData name="David Nguyễn" userId="c6e0ab29-3218-4b58-b176-e1c10d75c57e" providerId="ADAL" clId="{24DC48FB-3B58-4402-820B-804E569EB595}" dt="2019-07-31T16:08:04.887" v="2167"/>
          <ac:spMkLst>
            <pc:docMk/>
            <pc:sldMk cId="1433187052" sldId="295"/>
            <ac:spMk id="18" creationId="{00000000-0000-0000-0000-000000000000}"/>
          </ac:spMkLst>
        </pc:spChg>
        <pc:spChg chg="mod">
          <ac:chgData name="David Nguyễn" userId="c6e0ab29-3218-4b58-b176-e1c10d75c57e" providerId="ADAL" clId="{24DC48FB-3B58-4402-820B-804E569EB595}" dt="2019-07-31T14:33:50.266" v="2095" actId="20577"/>
          <ac:spMkLst>
            <pc:docMk/>
            <pc:sldMk cId="1433187052" sldId="295"/>
            <ac:spMk id="187" creationId="{00000000-0000-0000-0000-000000000000}"/>
          </ac:spMkLst>
        </pc:spChg>
        <pc:picChg chg="mod">
          <ac:chgData name="David Nguyễn" userId="c6e0ab29-3218-4b58-b176-e1c10d75c57e" providerId="ADAL" clId="{24DC48FB-3B58-4402-820B-804E569EB595}" dt="2019-07-31T16:08:14.984" v="2191" actId="1035"/>
          <ac:picMkLst>
            <pc:docMk/>
            <pc:sldMk cId="1433187052" sldId="295"/>
            <ac:picMk id="11" creationId="{3B23C24D-CABD-47FC-BE08-16786EE942BD}"/>
          </ac:picMkLst>
        </pc:picChg>
      </pc:sldChg>
      <pc:sldChg chg="modSp add ord">
        <pc:chgData name="David Nguyễn" userId="c6e0ab29-3218-4b58-b176-e1c10d75c57e" providerId="ADAL" clId="{24DC48FB-3B58-4402-820B-804E569EB595}" dt="2019-07-31T16:16:14.200" v="2194"/>
        <pc:sldMkLst>
          <pc:docMk/>
          <pc:sldMk cId="4093055526" sldId="296"/>
        </pc:sldMkLst>
        <pc:spChg chg="mod">
          <ac:chgData name="David Nguyễn" userId="c6e0ab29-3218-4b58-b176-e1c10d75c57e" providerId="ADAL" clId="{24DC48FB-3B58-4402-820B-804E569EB595}" dt="2019-07-31T16:16:14.200" v="2194"/>
          <ac:spMkLst>
            <pc:docMk/>
            <pc:sldMk cId="4093055526" sldId="296"/>
            <ac:spMk id="187" creationId="{00000000-0000-0000-0000-000000000000}"/>
          </ac:spMkLst>
        </pc:spChg>
      </pc:sldChg>
      <pc:sldChg chg="delSp modSp add">
        <pc:chgData name="David Nguyễn" userId="c6e0ab29-3218-4b58-b176-e1c10d75c57e" providerId="ADAL" clId="{24DC48FB-3B58-4402-820B-804E569EB595}" dt="2019-08-01T16:37:24.258" v="2407" actId="20577"/>
        <pc:sldMkLst>
          <pc:docMk/>
          <pc:sldMk cId="3710100894" sldId="302"/>
        </pc:sldMkLst>
        <pc:spChg chg="mod">
          <ac:chgData name="David Nguyễn" userId="c6e0ab29-3218-4b58-b176-e1c10d75c57e" providerId="ADAL" clId="{24DC48FB-3B58-4402-820B-804E569EB595}" dt="2019-08-01T16:29:52.072" v="2380" actId="20577"/>
          <ac:spMkLst>
            <pc:docMk/>
            <pc:sldMk cId="3710100894" sldId="302"/>
            <ac:spMk id="9" creationId="{00000000-0000-0000-0000-000000000000}"/>
          </ac:spMkLst>
        </pc:spChg>
        <pc:spChg chg="mod">
          <ac:chgData name="David Nguyễn" userId="c6e0ab29-3218-4b58-b176-e1c10d75c57e" providerId="ADAL" clId="{24DC48FB-3B58-4402-820B-804E569EB595}" dt="2019-08-01T16:37:24.258" v="2407" actId="20577"/>
          <ac:spMkLst>
            <pc:docMk/>
            <pc:sldMk cId="3710100894" sldId="302"/>
            <ac:spMk id="10" creationId="{00000000-0000-0000-0000-000000000000}"/>
          </ac:spMkLst>
        </pc:spChg>
        <pc:picChg chg="del">
          <ac:chgData name="David Nguyễn" userId="c6e0ab29-3218-4b58-b176-e1c10d75c57e" providerId="ADAL" clId="{24DC48FB-3B58-4402-820B-804E569EB595}" dt="2019-08-01T16:29:34.417" v="2369" actId="478"/>
          <ac:picMkLst>
            <pc:docMk/>
            <pc:sldMk cId="3710100894" sldId="302"/>
            <ac:picMk id="2050" creationId="{00000000-0000-0000-0000-000000000000}"/>
          </ac:picMkLst>
        </pc:picChg>
        <pc:picChg chg="del">
          <ac:chgData name="David Nguyễn" userId="c6e0ab29-3218-4b58-b176-e1c10d75c57e" providerId="ADAL" clId="{24DC48FB-3B58-4402-820B-804E569EB595}" dt="2019-08-01T16:29:36.521" v="2370" actId="478"/>
          <ac:picMkLst>
            <pc:docMk/>
            <pc:sldMk cId="3710100894" sldId="302"/>
            <ac:picMk id="2051" creationId="{00000000-0000-0000-0000-000000000000}"/>
          </ac:picMkLst>
        </pc:picChg>
      </pc:sldChg>
      <pc:sldChg chg="addSp delSp modSp add">
        <pc:chgData name="David Nguyễn" userId="c6e0ab29-3218-4b58-b176-e1c10d75c57e" providerId="ADAL" clId="{24DC48FB-3B58-4402-820B-804E569EB595}" dt="2019-08-01T16:53:29.246" v="2527" actId="208"/>
        <pc:sldMkLst>
          <pc:docMk/>
          <pc:sldMk cId="1856828159" sldId="303"/>
        </pc:sldMkLst>
        <pc:spChg chg="add del">
          <ac:chgData name="David Nguyễn" userId="c6e0ab29-3218-4b58-b176-e1c10d75c57e" providerId="ADAL" clId="{24DC48FB-3B58-4402-820B-804E569EB595}" dt="2019-08-01T16:51:53.269" v="2468"/>
          <ac:spMkLst>
            <pc:docMk/>
            <pc:sldMk cId="1856828159" sldId="303"/>
            <ac:spMk id="2" creationId="{F2AF0CB9-9FFE-44E3-95A3-DDEBF36E0329}"/>
          </ac:spMkLst>
        </pc:spChg>
        <pc:spChg chg="add mod">
          <ac:chgData name="David Nguyễn" userId="c6e0ab29-3218-4b58-b176-e1c10d75c57e" providerId="ADAL" clId="{24DC48FB-3B58-4402-820B-804E569EB595}" dt="2019-08-01T16:53:29.246" v="2527" actId="208"/>
          <ac:spMkLst>
            <pc:docMk/>
            <pc:sldMk cId="1856828159" sldId="303"/>
            <ac:spMk id="3" creationId="{02B27AC7-4AE8-437C-B9EA-487E1CBD6E56}"/>
          </ac:spMkLst>
        </pc:spChg>
        <pc:spChg chg="mod">
          <ac:chgData name="David Nguyễn" userId="c6e0ab29-3218-4b58-b176-e1c10d75c57e" providerId="ADAL" clId="{24DC48FB-3B58-4402-820B-804E569EB595}" dt="2019-08-01T16:38:50.855" v="2418" actId="20577"/>
          <ac:spMkLst>
            <pc:docMk/>
            <pc:sldMk cId="1856828159" sldId="303"/>
            <ac:spMk id="9" creationId="{00000000-0000-0000-0000-000000000000}"/>
          </ac:spMkLst>
        </pc:spChg>
        <pc:spChg chg="mod">
          <ac:chgData name="David Nguyễn" userId="c6e0ab29-3218-4b58-b176-e1c10d75c57e" providerId="ADAL" clId="{24DC48FB-3B58-4402-820B-804E569EB595}" dt="2019-08-01T16:51:24.442" v="2466" actId="20577"/>
          <ac:spMkLst>
            <pc:docMk/>
            <pc:sldMk cId="1856828159" sldId="303"/>
            <ac:spMk id="10" creationId="{00000000-0000-0000-0000-000000000000}"/>
          </ac:spMkLst>
        </pc:spChg>
      </pc:sldChg>
      <pc:sldChg chg="addSp modSp add">
        <pc:chgData name="David Nguyễn" userId="c6e0ab29-3218-4b58-b176-e1c10d75c57e" providerId="ADAL" clId="{24DC48FB-3B58-4402-820B-804E569EB595}" dt="2019-08-01T16:54:57.923" v="2541" actId="208"/>
        <pc:sldMkLst>
          <pc:docMk/>
          <pc:sldMk cId="1987185235" sldId="304"/>
        </pc:sldMkLst>
        <pc:spChg chg="add mod">
          <ac:chgData name="David Nguyễn" userId="c6e0ab29-3218-4b58-b176-e1c10d75c57e" providerId="ADAL" clId="{24DC48FB-3B58-4402-820B-804E569EB595}" dt="2019-08-01T16:54:57.923" v="2541" actId="208"/>
          <ac:spMkLst>
            <pc:docMk/>
            <pc:sldMk cId="1987185235" sldId="304"/>
            <ac:spMk id="2" creationId="{B3130D68-9A3B-4252-9556-F83D50B849C9}"/>
          </ac:spMkLst>
        </pc:spChg>
        <pc:spChg chg="mod">
          <ac:chgData name="David Nguyễn" userId="c6e0ab29-3218-4b58-b176-e1c10d75c57e" providerId="ADAL" clId="{24DC48FB-3B58-4402-820B-804E569EB595}" dt="2019-08-01T16:54:08.857" v="2535" actId="20577"/>
          <ac:spMkLst>
            <pc:docMk/>
            <pc:sldMk cId="1987185235" sldId="304"/>
            <ac:spMk id="10" creationId="{00000000-0000-0000-0000-000000000000}"/>
          </ac:spMkLst>
        </pc:spChg>
      </pc:sldChg>
      <pc:sldChg chg="delSp modSp add">
        <pc:chgData name="David Nguyễn" userId="c6e0ab29-3218-4b58-b176-e1c10d75c57e" providerId="ADAL" clId="{24DC48FB-3B58-4402-820B-804E569EB595}" dt="2019-08-01T17:00:22.745" v="2580" actId="20577"/>
        <pc:sldMkLst>
          <pc:docMk/>
          <pc:sldMk cId="3446687196" sldId="305"/>
        </pc:sldMkLst>
        <pc:spChg chg="del">
          <ac:chgData name="David Nguyễn" userId="c6e0ab29-3218-4b58-b176-e1c10d75c57e" providerId="ADAL" clId="{24DC48FB-3B58-4402-820B-804E569EB595}" dt="2019-08-01T16:55:47.577" v="2551" actId="478"/>
          <ac:spMkLst>
            <pc:docMk/>
            <pc:sldMk cId="3446687196" sldId="305"/>
            <ac:spMk id="3" creationId="{02B27AC7-4AE8-437C-B9EA-487E1CBD6E56}"/>
          </ac:spMkLst>
        </pc:spChg>
        <pc:spChg chg="mod">
          <ac:chgData name="David Nguyễn" userId="c6e0ab29-3218-4b58-b176-e1c10d75c57e" providerId="ADAL" clId="{24DC48FB-3B58-4402-820B-804E569EB595}" dt="2019-08-01T17:00:22.745" v="2580" actId="20577"/>
          <ac:spMkLst>
            <pc:docMk/>
            <pc:sldMk cId="3446687196" sldId="305"/>
            <ac:spMk id="10" creationId="{00000000-0000-0000-0000-000000000000}"/>
          </ac:spMkLst>
        </pc:spChg>
      </pc:sldChg>
      <pc:sldChg chg="modSp add">
        <pc:chgData name="David Nguyễn" userId="c6e0ab29-3218-4b58-b176-e1c10d75c57e" providerId="ADAL" clId="{24DC48FB-3B58-4402-820B-804E569EB595}" dt="2019-08-01T17:07:48.038" v="2622" actId="20577"/>
        <pc:sldMkLst>
          <pc:docMk/>
          <pc:sldMk cId="1316281558" sldId="306"/>
        </pc:sldMkLst>
        <pc:spChg chg="mod">
          <ac:chgData name="David Nguyễn" userId="c6e0ab29-3218-4b58-b176-e1c10d75c57e" providerId="ADAL" clId="{24DC48FB-3B58-4402-820B-804E569EB595}" dt="2019-08-01T17:07:48.038" v="2622" actId="20577"/>
          <ac:spMkLst>
            <pc:docMk/>
            <pc:sldMk cId="1316281558" sldId="306"/>
            <ac:spMk id="10" creationId="{00000000-0000-0000-0000-000000000000}"/>
          </ac:spMkLst>
        </pc:spChg>
      </pc:sldChg>
      <pc:sldChg chg="addSp delSp modSp add ord">
        <pc:chgData name="David Nguyễn" userId="c6e0ab29-3218-4b58-b176-e1c10d75c57e" providerId="ADAL" clId="{24DC48FB-3B58-4402-820B-804E569EB595}" dt="2019-08-01T17:12:04.034" v="2651" actId="1076"/>
        <pc:sldMkLst>
          <pc:docMk/>
          <pc:sldMk cId="1967881270" sldId="307"/>
        </pc:sldMkLst>
        <pc:spChg chg="mod">
          <ac:chgData name="David Nguyễn" userId="c6e0ab29-3218-4b58-b176-e1c10d75c57e" providerId="ADAL" clId="{24DC48FB-3B58-4402-820B-804E569EB595}" dt="2019-08-01T17:10:27.272" v="2641" actId="20577"/>
          <ac:spMkLst>
            <pc:docMk/>
            <pc:sldMk cId="1967881270" sldId="307"/>
            <ac:spMk id="9" creationId="{00000000-0000-0000-0000-000000000000}"/>
          </ac:spMkLst>
        </pc:spChg>
        <pc:graphicFrameChg chg="add mod">
          <ac:chgData name="David Nguyễn" userId="c6e0ab29-3218-4b58-b176-e1c10d75c57e" providerId="ADAL" clId="{24DC48FB-3B58-4402-820B-804E569EB595}" dt="2019-08-01T17:11:07.890" v="2645" actId="1076"/>
          <ac:graphicFrameMkLst>
            <pc:docMk/>
            <pc:sldMk cId="1967881270" sldId="307"/>
            <ac:graphicFrameMk id="8" creationId="{49707F31-068E-4BD2-B2F6-35C769341BF8}"/>
          </ac:graphicFrameMkLst>
        </pc:graphicFrameChg>
        <pc:graphicFrameChg chg="add mod">
          <ac:chgData name="David Nguyễn" userId="c6e0ab29-3218-4b58-b176-e1c10d75c57e" providerId="ADAL" clId="{24DC48FB-3B58-4402-820B-804E569EB595}" dt="2019-08-01T17:11:33.248" v="2647" actId="1076"/>
          <ac:graphicFrameMkLst>
            <pc:docMk/>
            <pc:sldMk cId="1967881270" sldId="307"/>
            <ac:graphicFrameMk id="11" creationId="{D5A5E5E5-A66C-44C2-AE03-9A7906CC3C80}"/>
          </ac:graphicFrameMkLst>
        </pc:graphicFrameChg>
        <pc:graphicFrameChg chg="add mod">
          <ac:chgData name="David Nguyễn" userId="c6e0ab29-3218-4b58-b176-e1c10d75c57e" providerId="ADAL" clId="{24DC48FB-3B58-4402-820B-804E569EB595}" dt="2019-08-01T17:11:48.167" v="2649" actId="1076"/>
          <ac:graphicFrameMkLst>
            <pc:docMk/>
            <pc:sldMk cId="1967881270" sldId="307"/>
            <ac:graphicFrameMk id="12" creationId="{D3C73DB8-52C7-47EF-97E8-275418ED4CE6}"/>
          </ac:graphicFrameMkLst>
        </pc:graphicFrameChg>
        <pc:graphicFrameChg chg="add mod">
          <ac:chgData name="David Nguyễn" userId="c6e0ab29-3218-4b58-b176-e1c10d75c57e" providerId="ADAL" clId="{24DC48FB-3B58-4402-820B-804E569EB595}" dt="2019-08-01T17:12:04.034" v="2651" actId="1076"/>
          <ac:graphicFrameMkLst>
            <pc:docMk/>
            <pc:sldMk cId="1967881270" sldId="307"/>
            <ac:graphicFrameMk id="13" creationId="{4FDD413B-99BA-4582-8EA2-CE5BAF7569F3}"/>
          </ac:graphicFrameMkLst>
        </pc:graphicFrameChg>
        <pc:picChg chg="del">
          <ac:chgData name="David Nguyễn" userId="c6e0ab29-3218-4b58-b176-e1c10d75c57e" providerId="ADAL" clId="{24DC48FB-3B58-4402-820B-804E569EB595}" dt="2019-08-01T17:10:33.644" v="2642" actId="478"/>
          <ac:picMkLst>
            <pc:docMk/>
            <pc:sldMk cId="1967881270" sldId="307"/>
            <ac:picMk id="1026" creationId="{00000000-0000-0000-0000-000000000000}"/>
          </ac:picMkLst>
        </pc:picChg>
        <pc:picChg chg="del">
          <ac:chgData name="David Nguyễn" userId="c6e0ab29-3218-4b58-b176-e1c10d75c57e" providerId="ADAL" clId="{24DC48FB-3B58-4402-820B-804E569EB595}" dt="2019-08-01T17:10:34.480" v="2643" actId="478"/>
          <ac:picMkLst>
            <pc:docMk/>
            <pc:sldMk cId="1967881270" sldId="307"/>
            <ac:picMk id="1027" creationId="{00000000-0000-0000-0000-000000000000}"/>
          </ac:picMkLst>
        </pc:picChg>
      </pc:sldChg>
      <pc:sldChg chg="addSp delSp modSp add">
        <pc:chgData name="David Nguyễn" userId="c6e0ab29-3218-4b58-b176-e1c10d75c57e" providerId="ADAL" clId="{24DC48FB-3B58-4402-820B-804E569EB595}" dt="2019-08-01T17:13:52.330" v="2675" actId="1076"/>
        <pc:sldMkLst>
          <pc:docMk/>
          <pc:sldMk cId="2899002212" sldId="308"/>
        </pc:sldMkLst>
        <pc:spChg chg="mod">
          <ac:chgData name="David Nguyễn" userId="c6e0ab29-3218-4b58-b176-e1c10d75c57e" providerId="ADAL" clId="{24DC48FB-3B58-4402-820B-804E569EB595}" dt="2019-08-01T17:13:16.200" v="2671" actId="20577"/>
          <ac:spMkLst>
            <pc:docMk/>
            <pc:sldMk cId="2899002212" sldId="308"/>
            <ac:spMk id="10" creationId="{00000000-0000-0000-0000-000000000000}"/>
          </ac:spMkLst>
        </pc:spChg>
        <pc:graphicFrameChg chg="del">
          <ac:chgData name="David Nguyễn" userId="c6e0ab29-3218-4b58-b176-e1c10d75c57e" providerId="ADAL" clId="{24DC48FB-3B58-4402-820B-804E569EB595}" dt="2019-08-01T17:12:40.160" v="2658" actId="478"/>
          <ac:graphicFrameMkLst>
            <pc:docMk/>
            <pc:sldMk cId="2899002212" sldId="308"/>
            <ac:graphicFrameMk id="8" creationId="{49707F31-068E-4BD2-B2F6-35C769341BF8}"/>
          </ac:graphicFrameMkLst>
        </pc:graphicFrameChg>
        <pc:graphicFrameChg chg="del">
          <ac:chgData name="David Nguyễn" userId="c6e0ab29-3218-4b58-b176-e1c10d75c57e" providerId="ADAL" clId="{24DC48FB-3B58-4402-820B-804E569EB595}" dt="2019-08-01T17:12:42.829" v="2660" actId="478"/>
          <ac:graphicFrameMkLst>
            <pc:docMk/>
            <pc:sldMk cId="2899002212" sldId="308"/>
            <ac:graphicFrameMk id="11" creationId="{D5A5E5E5-A66C-44C2-AE03-9A7906CC3C80}"/>
          </ac:graphicFrameMkLst>
        </pc:graphicFrameChg>
        <pc:graphicFrameChg chg="del">
          <ac:chgData name="David Nguyễn" userId="c6e0ab29-3218-4b58-b176-e1c10d75c57e" providerId="ADAL" clId="{24DC48FB-3B58-4402-820B-804E569EB595}" dt="2019-08-01T17:12:41.128" v="2659" actId="478"/>
          <ac:graphicFrameMkLst>
            <pc:docMk/>
            <pc:sldMk cId="2899002212" sldId="308"/>
            <ac:graphicFrameMk id="12" creationId="{D3C73DB8-52C7-47EF-97E8-275418ED4CE6}"/>
          </ac:graphicFrameMkLst>
        </pc:graphicFrameChg>
        <pc:graphicFrameChg chg="del">
          <ac:chgData name="David Nguyễn" userId="c6e0ab29-3218-4b58-b176-e1c10d75c57e" providerId="ADAL" clId="{24DC48FB-3B58-4402-820B-804E569EB595}" dt="2019-08-01T17:12:43.910" v="2661" actId="478"/>
          <ac:graphicFrameMkLst>
            <pc:docMk/>
            <pc:sldMk cId="2899002212" sldId="308"/>
            <ac:graphicFrameMk id="13" creationId="{4FDD413B-99BA-4582-8EA2-CE5BAF7569F3}"/>
          </ac:graphicFrameMkLst>
        </pc:graphicFrameChg>
        <pc:graphicFrameChg chg="add mod">
          <ac:chgData name="David Nguyễn" userId="c6e0ab29-3218-4b58-b176-e1c10d75c57e" providerId="ADAL" clId="{24DC48FB-3B58-4402-820B-804E569EB595}" dt="2019-08-01T17:13:43.858" v="2674" actId="1076"/>
          <ac:graphicFrameMkLst>
            <pc:docMk/>
            <pc:sldMk cId="2899002212" sldId="308"/>
            <ac:graphicFrameMk id="14" creationId="{2AB65A78-495C-428A-AC2C-35C4753817F5}"/>
          </ac:graphicFrameMkLst>
        </pc:graphicFrameChg>
        <pc:graphicFrameChg chg="add mod">
          <ac:chgData name="David Nguyễn" userId="c6e0ab29-3218-4b58-b176-e1c10d75c57e" providerId="ADAL" clId="{24DC48FB-3B58-4402-820B-804E569EB595}" dt="2019-08-01T17:13:52.330" v="2675" actId="1076"/>
          <ac:graphicFrameMkLst>
            <pc:docMk/>
            <pc:sldMk cId="2899002212" sldId="308"/>
            <ac:graphicFrameMk id="15" creationId="{948AE12A-5E56-4512-B515-416DFBC79917}"/>
          </ac:graphicFrameMkLst>
        </pc:graphicFrameChg>
      </pc:sldChg>
      <pc:sldChg chg="delSp modSp add">
        <pc:chgData name="David Nguyễn" userId="c6e0ab29-3218-4b58-b176-e1c10d75c57e" providerId="ADAL" clId="{24DC48FB-3B58-4402-820B-804E569EB595}" dt="2019-08-01T17:24:29.083" v="2794" actId="20577"/>
        <pc:sldMkLst>
          <pc:docMk/>
          <pc:sldMk cId="1208300467" sldId="309"/>
        </pc:sldMkLst>
        <pc:spChg chg="mod">
          <ac:chgData name="David Nguyễn" userId="c6e0ab29-3218-4b58-b176-e1c10d75c57e" providerId="ADAL" clId="{24DC48FB-3B58-4402-820B-804E569EB595}" dt="2019-08-01T17:16:59.889" v="2690" actId="20577"/>
          <ac:spMkLst>
            <pc:docMk/>
            <pc:sldMk cId="1208300467" sldId="309"/>
            <ac:spMk id="9" creationId="{00000000-0000-0000-0000-000000000000}"/>
          </ac:spMkLst>
        </pc:spChg>
        <pc:spChg chg="mod">
          <ac:chgData name="David Nguyễn" userId="c6e0ab29-3218-4b58-b176-e1c10d75c57e" providerId="ADAL" clId="{24DC48FB-3B58-4402-820B-804E569EB595}" dt="2019-08-01T17:24:29.083" v="2794" actId="20577"/>
          <ac:spMkLst>
            <pc:docMk/>
            <pc:sldMk cId="1208300467" sldId="309"/>
            <ac:spMk id="10" creationId="{00000000-0000-0000-0000-000000000000}"/>
          </ac:spMkLst>
        </pc:spChg>
        <pc:graphicFrameChg chg="del">
          <ac:chgData name="David Nguyễn" userId="c6e0ab29-3218-4b58-b176-e1c10d75c57e" providerId="ADAL" clId="{24DC48FB-3B58-4402-820B-804E569EB595}" dt="2019-08-01T17:16:49.493" v="2684" actId="478"/>
          <ac:graphicFrameMkLst>
            <pc:docMk/>
            <pc:sldMk cId="1208300467" sldId="309"/>
            <ac:graphicFrameMk id="14" creationId="{2AB65A78-495C-428A-AC2C-35C4753817F5}"/>
          </ac:graphicFrameMkLst>
        </pc:graphicFrameChg>
        <pc:graphicFrameChg chg="del">
          <ac:chgData name="David Nguyễn" userId="c6e0ab29-3218-4b58-b176-e1c10d75c57e" providerId="ADAL" clId="{24DC48FB-3B58-4402-820B-804E569EB595}" dt="2019-08-01T17:16:51.030" v="2685" actId="478"/>
          <ac:graphicFrameMkLst>
            <pc:docMk/>
            <pc:sldMk cId="1208300467" sldId="309"/>
            <ac:graphicFrameMk id="15" creationId="{948AE12A-5E56-4512-B515-416DFBC79917}"/>
          </ac:graphicFrameMkLst>
        </pc:graphicFrameChg>
      </pc:sldChg>
      <pc:sldChg chg="addSp modSp add">
        <pc:chgData name="David Nguyễn" userId="c6e0ab29-3218-4b58-b176-e1c10d75c57e" providerId="ADAL" clId="{24DC48FB-3B58-4402-820B-804E569EB595}" dt="2019-08-01T17:29:30.071" v="2866" actId="1038"/>
        <pc:sldMkLst>
          <pc:docMk/>
          <pc:sldMk cId="1526592532" sldId="310"/>
        </pc:sldMkLst>
        <pc:spChg chg="mod">
          <ac:chgData name="David Nguyễn" userId="c6e0ab29-3218-4b58-b176-e1c10d75c57e" providerId="ADAL" clId="{24DC48FB-3B58-4402-820B-804E569EB595}" dt="2019-08-01T17:19:04.343" v="2714" actId="255"/>
          <ac:spMkLst>
            <pc:docMk/>
            <pc:sldMk cId="1526592532" sldId="310"/>
            <ac:spMk id="10" creationId="{00000000-0000-0000-0000-000000000000}"/>
          </ac:spMkLst>
        </pc:spChg>
        <pc:graphicFrameChg chg="add mod">
          <ac:chgData name="David Nguyễn" userId="c6e0ab29-3218-4b58-b176-e1c10d75c57e" providerId="ADAL" clId="{24DC48FB-3B58-4402-820B-804E569EB595}" dt="2019-08-01T17:29:30.071" v="2866" actId="1038"/>
          <ac:graphicFrameMkLst>
            <pc:docMk/>
            <pc:sldMk cId="1526592532" sldId="310"/>
            <ac:graphicFrameMk id="6" creationId="{3EBD6722-467A-4313-B851-4427E611B830}"/>
          </ac:graphicFrameMkLst>
        </pc:graphicFrameChg>
      </pc:sldChg>
      <pc:sldChg chg="modSp add">
        <pc:chgData name="David Nguyễn" userId="c6e0ab29-3218-4b58-b176-e1c10d75c57e" providerId="ADAL" clId="{24DC48FB-3B58-4402-820B-804E569EB595}" dt="2019-08-01T17:27:54.031" v="2830" actId="20577"/>
        <pc:sldMkLst>
          <pc:docMk/>
          <pc:sldMk cId="2769448225" sldId="311"/>
        </pc:sldMkLst>
        <pc:spChg chg="mod">
          <ac:chgData name="David Nguyễn" userId="c6e0ab29-3218-4b58-b176-e1c10d75c57e" providerId="ADAL" clId="{24DC48FB-3B58-4402-820B-804E569EB595}" dt="2019-08-01T17:27:54.031" v="2830" actId="20577"/>
          <ac:spMkLst>
            <pc:docMk/>
            <pc:sldMk cId="2769448225" sldId="311"/>
            <ac:spMk id="10" creationId="{00000000-0000-0000-0000-000000000000}"/>
          </ac:spMkLst>
        </pc:spChg>
      </pc:sldChg>
    </pc:docChg>
  </pc:docChgLst>
  <pc:docChgLst>
    <pc:chgData name="David Nguyễn" userId="c6e0ab29-3218-4b58-b176-e1c10d75c57e" providerId="ADAL" clId="{7C36197D-AF6F-4D26-87C8-4CA4B1B18ACC}"/>
    <pc:docChg chg="modSld">
      <pc:chgData name="David Nguyễn" userId="c6e0ab29-3218-4b58-b176-e1c10d75c57e" providerId="ADAL" clId="{7C36197D-AF6F-4D26-87C8-4CA4B1B18ACC}" dt="2019-11-23T23:10:44.598" v="0"/>
      <pc:docMkLst>
        <pc:docMk/>
      </pc:docMkLst>
      <pc:sldChg chg="modSp">
        <pc:chgData name="David Nguyễn" userId="c6e0ab29-3218-4b58-b176-e1c10d75c57e" providerId="ADAL" clId="{7C36197D-AF6F-4D26-87C8-4CA4B1B18ACC}" dt="2019-11-23T23:10:44.598" v="0"/>
        <pc:sldMkLst>
          <pc:docMk/>
          <pc:sldMk cId="0" sldId="256"/>
        </pc:sldMkLst>
        <pc:spChg chg="mod">
          <ac:chgData name="David Nguyễn" userId="c6e0ab29-3218-4b58-b176-e1c10d75c57e" providerId="ADAL" clId="{7C36197D-AF6F-4D26-87C8-4CA4B1B18ACC}" dt="2019-11-23T23:10:44.598" v="0"/>
          <ac:spMkLst>
            <pc:docMk/>
            <pc:sldMk cId="0" sldId="256"/>
            <ac:spMk id="120" creationId="{00000000-0000-0000-0000-000000000000}"/>
          </ac:spMkLst>
        </pc:spChg>
      </pc:sldChg>
    </pc:docChg>
  </pc:docChgLst>
  <pc:docChgLst>
    <pc:chgData name="David Nguyễn" userId="c6e0ab29-3218-4b58-b176-e1c10d75c57e" providerId="ADAL" clId="{A95CFCE7-8110-7143-9A35-A85A0B81718C}"/>
    <pc:docChg chg="undo custSel addSld delSld modSld">
      <pc:chgData name="David Nguyễn" userId="c6e0ab29-3218-4b58-b176-e1c10d75c57e" providerId="ADAL" clId="{A95CFCE7-8110-7143-9A35-A85A0B81718C}" dt="2022-04-02T08:53:49.985" v="59" actId="20577"/>
      <pc:docMkLst>
        <pc:docMk/>
      </pc:docMkLst>
      <pc:sldChg chg="addSp delSp modSp mod">
        <pc:chgData name="David Nguyễn" userId="c6e0ab29-3218-4b58-b176-e1c10d75c57e" providerId="ADAL" clId="{A95CFCE7-8110-7143-9A35-A85A0B81718C}" dt="2022-04-02T08:47:40.477" v="20" actId="478"/>
        <pc:sldMkLst>
          <pc:docMk/>
          <pc:sldMk cId="0" sldId="256"/>
        </pc:sldMkLst>
        <pc:spChg chg="add mod">
          <ac:chgData name="David Nguyễn" userId="c6e0ab29-3218-4b58-b176-e1c10d75c57e" providerId="ADAL" clId="{A95CFCE7-8110-7143-9A35-A85A0B81718C}" dt="2022-04-02T08:47:36.172" v="19" actId="1076"/>
          <ac:spMkLst>
            <pc:docMk/>
            <pc:sldMk cId="0" sldId="256"/>
            <ac:spMk id="2" creationId="{0890B46F-F607-5046-AD0D-B955E7460ADB}"/>
          </ac:spMkLst>
        </pc:spChg>
        <pc:spChg chg="mod">
          <ac:chgData name="David Nguyễn" userId="c6e0ab29-3218-4b58-b176-e1c10d75c57e" providerId="ADAL" clId="{A95CFCE7-8110-7143-9A35-A85A0B81718C}" dt="2022-04-02T08:46:41.414" v="13" actId="20577"/>
          <ac:spMkLst>
            <pc:docMk/>
            <pc:sldMk cId="0" sldId="256"/>
            <ac:spMk id="119" creationId="{00000000-0000-0000-0000-000000000000}"/>
          </ac:spMkLst>
        </pc:spChg>
        <pc:spChg chg="mod">
          <ac:chgData name="David Nguyễn" userId="c6e0ab29-3218-4b58-b176-e1c10d75c57e" providerId="ADAL" clId="{A95CFCE7-8110-7143-9A35-A85A0B81718C}" dt="2022-04-02T08:47:06.655" v="15" actId="14100"/>
          <ac:spMkLst>
            <pc:docMk/>
            <pc:sldMk cId="0" sldId="256"/>
            <ac:spMk id="120" creationId="{00000000-0000-0000-0000-000000000000}"/>
          </ac:spMkLst>
        </pc:spChg>
        <pc:spChg chg="del">
          <ac:chgData name="David Nguyễn" userId="c6e0ab29-3218-4b58-b176-e1c10d75c57e" providerId="ADAL" clId="{A95CFCE7-8110-7143-9A35-A85A0B81718C}" dt="2022-04-02T08:47:29.896" v="17" actId="478"/>
          <ac:spMkLst>
            <pc:docMk/>
            <pc:sldMk cId="0" sldId="256"/>
            <ac:spMk id="121" creationId="{00000000-0000-0000-0000-000000000000}"/>
          </ac:spMkLst>
        </pc:spChg>
        <pc:spChg chg="del">
          <ac:chgData name="David Nguyễn" userId="c6e0ab29-3218-4b58-b176-e1c10d75c57e" providerId="ADAL" clId="{A95CFCE7-8110-7143-9A35-A85A0B81718C}" dt="2022-04-02T08:47:26.536" v="16" actId="478"/>
          <ac:spMkLst>
            <pc:docMk/>
            <pc:sldMk cId="0" sldId="256"/>
            <ac:spMk id="122" creationId="{00000000-0000-0000-0000-000000000000}"/>
          </ac:spMkLst>
        </pc:spChg>
        <pc:spChg chg="del">
          <ac:chgData name="David Nguyễn" userId="c6e0ab29-3218-4b58-b176-e1c10d75c57e" providerId="ADAL" clId="{A95CFCE7-8110-7143-9A35-A85A0B81718C}" dt="2022-04-02T08:47:40.477" v="20" actId="478"/>
          <ac:spMkLst>
            <pc:docMk/>
            <pc:sldMk cId="0" sldId="256"/>
            <ac:spMk id="123" creationId="{00000000-0000-0000-0000-000000000000}"/>
          </ac:spMkLst>
        </pc:spChg>
      </pc:sldChg>
      <pc:sldChg chg="del">
        <pc:chgData name="David Nguyễn" userId="c6e0ab29-3218-4b58-b176-e1c10d75c57e" providerId="ADAL" clId="{A95CFCE7-8110-7143-9A35-A85A0B81718C}" dt="2022-04-02T08:44:38.464" v="1" actId="2696"/>
        <pc:sldMkLst>
          <pc:docMk/>
          <pc:sldMk cId="0" sldId="257"/>
        </pc:sldMkLst>
      </pc:sldChg>
      <pc:sldChg chg="del">
        <pc:chgData name="David Nguyễn" userId="c6e0ab29-3218-4b58-b176-e1c10d75c57e" providerId="ADAL" clId="{A95CFCE7-8110-7143-9A35-A85A0B81718C}" dt="2022-04-02T08:44:38.464" v="1" actId="2696"/>
        <pc:sldMkLst>
          <pc:docMk/>
          <pc:sldMk cId="0" sldId="258"/>
        </pc:sldMkLst>
      </pc:sldChg>
      <pc:sldChg chg="del">
        <pc:chgData name="David Nguyễn" userId="c6e0ab29-3218-4b58-b176-e1c10d75c57e" providerId="ADAL" clId="{A95CFCE7-8110-7143-9A35-A85A0B81718C}" dt="2022-04-02T08:44:38.464" v="1" actId="2696"/>
        <pc:sldMkLst>
          <pc:docMk/>
          <pc:sldMk cId="0" sldId="259"/>
        </pc:sldMkLst>
      </pc:sldChg>
      <pc:sldChg chg="del">
        <pc:chgData name="David Nguyễn" userId="c6e0ab29-3218-4b58-b176-e1c10d75c57e" providerId="ADAL" clId="{A95CFCE7-8110-7143-9A35-A85A0B81718C}" dt="2022-04-02T08:44:38.464" v="1" actId="2696"/>
        <pc:sldMkLst>
          <pc:docMk/>
          <pc:sldMk cId="0" sldId="260"/>
        </pc:sldMkLst>
      </pc:sldChg>
      <pc:sldChg chg="del">
        <pc:chgData name="David Nguyễn" userId="c6e0ab29-3218-4b58-b176-e1c10d75c57e" providerId="ADAL" clId="{A95CFCE7-8110-7143-9A35-A85A0B81718C}" dt="2022-04-02T08:44:38.464" v="1" actId="2696"/>
        <pc:sldMkLst>
          <pc:docMk/>
          <pc:sldMk cId="0" sldId="266"/>
        </pc:sldMkLst>
      </pc:sldChg>
      <pc:sldChg chg="del">
        <pc:chgData name="David Nguyễn" userId="c6e0ab29-3218-4b58-b176-e1c10d75c57e" providerId="ADAL" clId="{A95CFCE7-8110-7143-9A35-A85A0B81718C}" dt="2022-04-02T08:44:38.464" v="1" actId="2696"/>
        <pc:sldMkLst>
          <pc:docMk/>
          <pc:sldMk cId="0" sldId="270"/>
        </pc:sldMkLst>
      </pc:sldChg>
      <pc:sldChg chg="del">
        <pc:chgData name="David Nguyễn" userId="c6e0ab29-3218-4b58-b176-e1c10d75c57e" providerId="ADAL" clId="{A95CFCE7-8110-7143-9A35-A85A0B81718C}" dt="2022-04-02T08:44:38.464" v="1" actId="2696"/>
        <pc:sldMkLst>
          <pc:docMk/>
          <pc:sldMk cId="0" sldId="271"/>
        </pc:sldMkLst>
      </pc:sldChg>
      <pc:sldChg chg="delSp modSp add del mod setBg modNotes">
        <pc:chgData name="David Nguyễn" userId="c6e0ab29-3218-4b58-b176-e1c10d75c57e" providerId="ADAL" clId="{A95CFCE7-8110-7143-9A35-A85A0B81718C}" dt="2022-04-02T08:52:32.976" v="44" actId="478"/>
        <pc:sldMkLst>
          <pc:docMk/>
          <pc:sldMk cId="0" sldId="280"/>
        </pc:sldMkLst>
        <pc:spChg chg="mod">
          <ac:chgData name="David Nguyễn" userId="c6e0ab29-3218-4b58-b176-e1c10d75c57e" providerId="ADAL" clId="{A95CFCE7-8110-7143-9A35-A85A0B81718C}" dt="2022-04-02T08:52:09.131" v="40" actId="20577"/>
          <ac:spMkLst>
            <pc:docMk/>
            <pc:sldMk cId="0" sldId="280"/>
            <ac:spMk id="573" creationId="{00000000-0000-0000-0000-000000000000}"/>
          </ac:spMkLst>
        </pc:spChg>
        <pc:spChg chg="del mod">
          <ac:chgData name="David Nguyễn" userId="c6e0ab29-3218-4b58-b176-e1c10d75c57e" providerId="ADAL" clId="{A95CFCE7-8110-7143-9A35-A85A0B81718C}" dt="2022-04-02T08:52:32.976" v="44" actId="478"/>
          <ac:spMkLst>
            <pc:docMk/>
            <pc:sldMk cId="0" sldId="280"/>
            <ac:spMk id="575" creationId="{00000000-0000-0000-0000-000000000000}"/>
          </ac:spMkLst>
        </pc:spChg>
      </pc:sldChg>
      <pc:sldChg chg="del">
        <pc:chgData name="David Nguyễn" userId="c6e0ab29-3218-4b58-b176-e1c10d75c57e" providerId="ADAL" clId="{A95CFCE7-8110-7143-9A35-A85A0B81718C}" dt="2022-04-02T08:44:38.464" v="1" actId="2696"/>
        <pc:sldMkLst>
          <pc:docMk/>
          <pc:sldMk cId="0" sldId="284"/>
        </pc:sldMkLst>
      </pc:sldChg>
      <pc:sldChg chg="del">
        <pc:chgData name="David Nguyễn" userId="c6e0ab29-3218-4b58-b176-e1c10d75c57e" providerId="ADAL" clId="{A95CFCE7-8110-7143-9A35-A85A0B81718C}" dt="2022-04-02T08:44:38.464" v="1" actId="2696"/>
        <pc:sldMkLst>
          <pc:docMk/>
          <pc:sldMk cId="0" sldId="285"/>
        </pc:sldMkLst>
      </pc:sldChg>
      <pc:sldChg chg="add del setBg modNotes">
        <pc:chgData name="David Nguyễn" userId="c6e0ab29-3218-4b58-b176-e1c10d75c57e" providerId="ADAL" clId="{A95CFCE7-8110-7143-9A35-A85A0B81718C}" dt="2022-04-02T08:47:49.862" v="21" actId="2696"/>
        <pc:sldMkLst>
          <pc:docMk/>
          <pc:sldMk cId="0" sldId="286"/>
        </pc:sldMkLst>
      </pc:sldChg>
      <pc:sldChg chg="del">
        <pc:chgData name="David Nguyễn" userId="c6e0ab29-3218-4b58-b176-e1c10d75c57e" providerId="ADAL" clId="{A95CFCE7-8110-7143-9A35-A85A0B81718C}" dt="2022-04-02T08:44:38.464" v="1" actId="2696"/>
        <pc:sldMkLst>
          <pc:docMk/>
          <pc:sldMk cId="4060799687" sldId="287"/>
        </pc:sldMkLst>
      </pc:sldChg>
      <pc:sldChg chg="del">
        <pc:chgData name="David Nguyễn" userId="c6e0ab29-3218-4b58-b176-e1c10d75c57e" providerId="ADAL" clId="{A95CFCE7-8110-7143-9A35-A85A0B81718C}" dt="2022-04-02T08:44:38.464" v="1" actId="2696"/>
        <pc:sldMkLst>
          <pc:docMk/>
          <pc:sldMk cId="3685670151" sldId="288"/>
        </pc:sldMkLst>
      </pc:sldChg>
      <pc:sldChg chg="del">
        <pc:chgData name="David Nguyễn" userId="c6e0ab29-3218-4b58-b176-e1c10d75c57e" providerId="ADAL" clId="{A95CFCE7-8110-7143-9A35-A85A0B81718C}" dt="2022-04-02T08:44:38.464" v="1" actId="2696"/>
        <pc:sldMkLst>
          <pc:docMk/>
          <pc:sldMk cId="1049616051" sldId="289"/>
        </pc:sldMkLst>
      </pc:sldChg>
      <pc:sldChg chg="del">
        <pc:chgData name="David Nguyễn" userId="c6e0ab29-3218-4b58-b176-e1c10d75c57e" providerId="ADAL" clId="{A95CFCE7-8110-7143-9A35-A85A0B81718C}" dt="2022-04-02T08:44:38.464" v="1" actId="2696"/>
        <pc:sldMkLst>
          <pc:docMk/>
          <pc:sldMk cId="3437705192" sldId="290"/>
        </pc:sldMkLst>
      </pc:sldChg>
      <pc:sldChg chg="del">
        <pc:chgData name="David Nguyễn" userId="c6e0ab29-3218-4b58-b176-e1c10d75c57e" providerId="ADAL" clId="{A95CFCE7-8110-7143-9A35-A85A0B81718C}" dt="2022-04-02T08:44:38.464" v="1" actId="2696"/>
        <pc:sldMkLst>
          <pc:docMk/>
          <pc:sldMk cId="2172995924" sldId="291"/>
        </pc:sldMkLst>
      </pc:sldChg>
      <pc:sldChg chg="del">
        <pc:chgData name="David Nguyễn" userId="c6e0ab29-3218-4b58-b176-e1c10d75c57e" providerId="ADAL" clId="{A95CFCE7-8110-7143-9A35-A85A0B81718C}" dt="2022-04-02T08:44:38.464" v="1" actId="2696"/>
        <pc:sldMkLst>
          <pc:docMk/>
          <pc:sldMk cId="1191649368" sldId="292"/>
        </pc:sldMkLst>
      </pc:sldChg>
      <pc:sldChg chg="del">
        <pc:chgData name="David Nguyễn" userId="c6e0ab29-3218-4b58-b176-e1c10d75c57e" providerId="ADAL" clId="{A95CFCE7-8110-7143-9A35-A85A0B81718C}" dt="2022-04-02T08:44:38.464" v="1" actId="2696"/>
        <pc:sldMkLst>
          <pc:docMk/>
          <pc:sldMk cId="3336536389" sldId="293"/>
        </pc:sldMkLst>
      </pc:sldChg>
      <pc:sldChg chg="del">
        <pc:chgData name="David Nguyễn" userId="c6e0ab29-3218-4b58-b176-e1c10d75c57e" providerId="ADAL" clId="{A95CFCE7-8110-7143-9A35-A85A0B81718C}" dt="2022-04-02T08:44:38.464" v="1" actId="2696"/>
        <pc:sldMkLst>
          <pc:docMk/>
          <pc:sldMk cId="3940861048" sldId="294"/>
        </pc:sldMkLst>
      </pc:sldChg>
      <pc:sldChg chg="del">
        <pc:chgData name="David Nguyễn" userId="c6e0ab29-3218-4b58-b176-e1c10d75c57e" providerId="ADAL" clId="{A95CFCE7-8110-7143-9A35-A85A0B81718C}" dt="2022-04-02T08:44:38.464" v="1" actId="2696"/>
        <pc:sldMkLst>
          <pc:docMk/>
          <pc:sldMk cId="1433187052" sldId="295"/>
        </pc:sldMkLst>
      </pc:sldChg>
      <pc:sldChg chg="add del setBg modNotes modNotesTx">
        <pc:chgData name="David Nguyễn" userId="c6e0ab29-3218-4b58-b176-e1c10d75c57e" providerId="ADAL" clId="{A95CFCE7-8110-7143-9A35-A85A0B81718C}" dt="2022-04-02T08:53:09.656" v="49" actId="20577"/>
        <pc:sldMkLst>
          <pc:docMk/>
          <pc:sldMk cId="3336536389" sldId="295"/>
        </pc:sldMkLst>
      </pc:sldChg>
      <pc:sldChg chg="add del setBg modNotes modNotesTx">
        <pc:chgData name="David Nguyễn" userId="c6e0ab29-3218-4b58-b176-e1c10d75c57e" providerId="ADAL" clId="{A95CFCE7-8110-7143-9A35-A85A0B81718C}" dt="2022-04-02T08:53:14.112" v="50" actId="20577"/>
        <pc:sldMkLst>
          <pc:docMk/>
          <pc:sldMk cId="3940861048" sldId="296"/>
        </pc:sldMkLst>
      </pc:sldChg>
      <pc:sldChg chg="del">
        <pc:chgData name="David Nguyễn" userId="c6e0ab29-3218-4b58-b176-e1c10d75c57e" providerId="ADAL" clId="{A95CFCE7-8110-7143-9A35-A85A0B81718C}" dt="2022-04-02T08:44:38.464" v="1" actId="2696"/>
        <pc:sldMkLst>
          <pc:docMk/>
          <pc:sldMk cId="4093055526" sldId="296"/>
        </pc:sldMkLst>
      </pc:sldChg>
      <pc:sldChg chg="add del setBg modNotes modNotesTx">
        <pc:chgData name="David Nguyễn" userId="c6e0ab29-3218-4b58-b176-e1c10d75c57e" providerId="ADAL" clId="{A95CFCE7-8110-7143-9A35-A85A0B81718C}" dt="2022-04-02T08:53:16.998" v="51" actId="20577"/>
        <pc:sldMkLst>
          <pc:docMk/>
          <pc:sldMk cId="1433187052" sldId="297"/>
        </pc:sldMkLst>
      </pc:sldChg>
      <pc:sldChg chg="del">
        <pc:chgData name="David Nguyễn" userId="c6e0ab29-3218-4b58-b176-e1c10d75c57e" providerId="ADAL" clId="{A95CFCE7-8110-7143-9A35-A85A0B81718C}" dt="2022-04-02T08:44:38.464" v="1" actId="2696"/>
        <pc:sldMkLst>
          <pc:docMk/>
          <pc:sldMk cId="3129982770" sldId="297"/>
        </pc:sldMkLst>
      </pc:sldChg>
      <pc:sldChg chg="add del setBg">
        <pc:chgData name="David Nguyễn" userId="c6e0ab29-3218-4b58-b176-e1c10d75c57e" providerId="ADAL" clId="{A95CFCE7-8110-7143-9A35-A85A0B81718C}" dt="2022-04-02T08:51:22.060" v="36" actId="2696"/>
        <pc:sldMkLst>
          <pc:docMk/>
          <pc:sldMk cId="1824723216" sldId="298"/>
        </pc:sldMkLst>
      </pc:sldChg>
      <pc:sldChg chg="add del setBg">
        <pc:chgData name="David Nguyễn" userId="c6e0ab29-3218-4b58-b176-e1c10d75c57e" providerId="ADAL" clId="{A95CFCE7-8110-7143-9A35-A85A0B81718C}" dt="2022-04-02T08:51:38.031" v="39"/>
        <pc:sldMkLst>
          <pc:docMk/>
          <pc:sldMk cId="4093055526" sldId="298"/>
        </pc:sldMkLst>
      </pc:sldChg>
      <pc:sldChg chg="del">
        <pc:chgData name="David Nguyễn" userId="c6e0ab29-3218-4b58-b176-e1c10d75c57e" providerId="ADAL" clId="{A95CFCE7-8110-7143-9A35-A85A0B81718C}" dt="2022-04-02T08:44:38.464" v="1" actId="2696"/>
        <pc:sldMkLst>
          <pc:docMk/>
          <pc:sldMk cId="98543838" sldId="299"/>
        </pc:sldMkLst>
      </pc:sldChg>
      <pc:sldChg chg="add del setBg modNotes modNotesTx">
        <pc:chgData name="David Nguyễn" userId="c6e0ab29-3218-4b58-b176-e1c10d75c57e" providerId="ADAL" clId="{A95CFCE7-8110-7143-9A35-A85A0B81718C}" dt="2022-04-02T08:53:21.855" v="52" actId="20577"/>
        <pc:sldMkLst>
          <pc:docMk/>
          <pc:sldMk cId="3129982770" sldId="299"/>
        </pc:sldMkLst>
      </pc:sldChg>
      <pc:sldChg chg="del">
        <pc:chgData name="David Nguyễn" userId="c6e0ab29-3218-4b58-b176-e1c10d75c57e" providerId="ADAL" clId="{A95CFCE7-8110-7143-9A35-A85A0B81718C}" dt="2022-04-02T08:44:38.464" v="1" actId="2696"/>
        <pc:sldMkLst>
          <pc:docMk/>
          <pc:sldMk cId="3377148490" sldId="300"/>
        </pc:sldMkLst>
      </pc:sldChg>
      <pc:sldChg chg="add del setBg modNotes modNotesTx">
        <pc:chgData name="David Nguyễn" userId="c6e0ab29-3218-4b58-b176-e1c10d75c57e" providerId="ADAL" clId="{A95CFCE7-8110-7143-9A35-A85A0B81718C}" dt="2022-04-02T08:53:25.297" v="53" actId="20577"/>
        <pc:sldMkLst>
          <pc:docMk/>
          <pc:sldMk cId="3377148490" sldId="301"/>
        </pc:sldMkLst>
      </pc:sldChg>
      <pc:sldChg chg="del">
        <pc:chgData name="David Nguyễn" userId="c6e0ab29-3218-4b58-b176-e1c10d75c57e" providerId="ADAL" clId="{A95CFCE7-8110-7143-9A35-A85A0B81718C}" dt="2022-04-02T08:44:38.464" v="1" actId="2696"/>
        <pc:sldMkLst>
          <pc:docMk/>
          <pc:sldMk cId="3791706019" sldId="301"/>
        </pc:sldMkLst>
      </pc:sldChg>
      <pc:sldChg chg="del">
        <pc:chgData name="David Nguyễn" userId="c6e0ab29-3218-4b58-b176-e1c10d75c57e" providerId="ADAL" clId="{A95CFCE7-8110-7143-9A35-A85A0B81718C}" dt="2022-04-02T08:44:38.464" v="1" actId="2696"/>
        <pc:sldMkLst>
          <pc:docMk/>
          <pc:sldMk cId="3710100894" sldId="302"/>
        </pc:sldMkLst>
      </pc:sldChg>
      <pc:sldChg chg="add del setBg modNotes modNotesTx">
        <pc:chgData name="David Nguyễn" userId="c6e0ab29-3218-4b58-b176-e1c10d75c57e" providerId="ADAL" clId="{A95CFCE7-8110-7143-9A35-A85A0B81718C}" dt="2022-04-02T08:53:28.481" v="54" actId="20577"/>
        <pc:sldMkLst>
          <pc:docMk/>
          <pc:sldMk cId="0" sldId="303"/>
        </pc:sldMkLst>
      </pc:sldChg>
      <pc:sldChg chg="del">
        <pc:chgData name="David Nguyễn" userId="c6e0ab29-3218-4b58-b176-e1c10d75c57e" providerId="ADAL" clId="{A95CFCE7-8110-7143-9A35-A85A0B81718C}" dt="2022-04-02T08:44:38.464" v="1" actId="2696"/>
        <pc:sldMkLst>
          <pc:docMk/>
          <pc:sldMk cId="1856828159" sldId="303"/>
        </pc:sldMkLst>
      </pc:sldChg>
      <pc:sldChg chg="del">
        <pc:chgData name="David Nguyễn" userId="c6e0ab29-3218-4b58-b176-e1c10d75c57e" providerId="ADAL" clId="{A95CFCE7-8110-7143-9A35-A85A0B81718C}" dt="2022-04-02T08:44:38.464" v="1" actId="2696"/>
        <pc:sldMkLst>
          <pc:docMk/>
          <pc:sldMk cId="1987185235" sldId="304"/>
        </pc:sldMkLst>
      </pc:sldChg>
      <pc:sldChg chg="del">
        <pc:chgData name="David Nguyễn" userId="c6e0ab29-3218-4b58-b176-e1c10d75c57e" providerId="ADAL" clId="{A95CFCE7-8110-7143-9A35-A85A0B81718C}" dt="2022-04-02T08:44:38.464" v="1" actId="2696"/>
        <pc:sldMkLst>
          <pc:docMk/>
          <pc:sldMk cId="3446687196" sldId="305"/>
        </pc:sldMkLst>
      </pc:sldChg>
      <pc:sldChg chg="del">
        <pc:chgData name="David Nguyễn" userId="c6e0ab29-3218-4b58-b176-e1c10d75c57e" providerId="ADAL" clId="{A95CFCE7-8110-7143-9A35-A85A0B81718C}" dt="2022-04-02T08:44:38.464" v="1" actId="2696"/>
        <pc:sldMkLst>
          <pc:docMk/>
          <pc:sldMk cId="1316281558" sldId="306"/>
        </pc:sldMkLst>
      </pc:sldChg>
      <pc:sldChg chg="add del setBg modNotes modNotesTx">
        <pc:chgData name="David Nguyễn" userId="c6e0ab29-3218-4b58-b176-e1c10d75c57e" providerId="ADAL" clId="{A95CFCE7-8110-7143-9A35-A85A0B81718C}" dt="2022-04-02T08:53:36.419" v="56" actId="20577"/>
        <pc:sldMkLst>
          <pc:docMk/>
          <pc:sldMk cId="1856828159" sldId="306"/>
        </pc:sldMkLst>
      </pc:sldChg>
      <pc:sldChg chg="del">
        <pc:chgData name="David Nguyễn" userId="c6e0ab29-3218-4b58-b176-e1c10d75c57e" providerId="ADAL" clId="{A95CFCE7-8110-7143-9A35-A85A0B81718C}" dt="2022-04-02T08:44:38.464" v="1" actId="2696"/>
        <pc:sldMkLst>
          <pc:docMk/>
          <pc:sldMk cId="1967881270" sldId="307"/>
        </pc:sldMkLst>
      </pc:sldChg>
      <pc:sldChg chg="del">
        <pc:chgData name="David Nguyễn" userId="c6e0ab29-3218-4b58-b176-e1c10d75c57e" providerId="ADAL" clId="{A95CFCE7-8110-7143-9A35-A85A0B81718C}" dt="2022-04-02T08:44:38.464" v="1" actId="2696"/>
        <pc:sldMkLst>
          <pc:docMk/>
          <pc:sldMk cId="2899002212" sldId="308"/>
        </pc:sldMkLst>
      </pc:sldChg>
      <pc:sldChg chg="del">
        <pc:chgData name="David Nguyễn" userId="c6e0ab29-3218-4b58-b176-e1c10d75c57e" providerId="ADAL" clId="{A95CFCE7-8110-7143-9A35-A85A0B81718C}" dt="2022-04-02T08:44:38.464" v="1" actId="2696"/>
        <pc:sldMkLst>
          <pc:docMk/>
          <pc:sldMk cId="1208300467" sldId="309"/>
        </pc:sldMkLst>
      </pc:sldChg>
      <pc:sldChg chg="del">
        <pc:chgData name="David Nguyễn" userId="c6e0ab29-3218-4b58-b176-e1c10d75c57e" providerId="ADAL" clId="{A95CFCE7-8110-7143-9A35-A85A0B81718C}" dt="2022-04-02T08:44:38.464" v="1" actId="2696"/>
        <pc:sldMkLst>
          <pc:docMk/>
          <pc:sldMk cId="1526592532" sldId="310"/>
        </pc:sldMkLst>
      </pc:sldChg>
      <pc:sldChg chg="add del setBg modNotes modNotesTx">
        <pc:chgData name="David Nguyễn" userId="c6e0ab29-3218-4b58-b176-e1c10d75c57e" providerId="ADAL" clId="{A95CFCE7-8110-7143-9A35-A85A0B81718C}" dt="2022-04-02T08:53:42.070" v="58" actId="20577"/>
        <pc:sldMkLst>
          <pc:docMk/>
          <pc:sldMk cId="1967881270" sldId="310"/>
        </pc:sldMkLst>
      </pc:sldChg>
      <pc:sldChg chg="del">
        <pc:chgData name="David Nguyễn" userId="c6e0ab29-3218-4b58-b176-e1c10d75c57e" providerId="ADAL" clId="{A95CFCE7-8110-7143-9A35-A85A0B81718C}" dt="2022-04-02T08:44:38.464" v="1" actId="2696"/>
        <pc:sldMkLst>
          <pc:docMk/>
          <pc:sldMk cId="2769448225" sldId="311"/>
        </pc:sldMkLst>
      </pc:sldChg>
      <pc:sldChg chg="del">
        <pc:chgData name="David Nguyễn" userId="c6e0ab29-3218-4b58-b176-e1c10d75c57e" providerId="ADAL" clId="{A95CFCE7-8110-7143-9A35-A85A0B81718C}" dt="2022-04-02T08:44:38.464" v="1" actId="2696"/>
        <pc:sldMkLst>
          <pc:docMk/>
          <pc:sldMk cId="2335753565" sldId="312"/>
        </pc:sldMkLst>
      </pc:sldChg>
      <pc:sldChg chg="del">
        <pc:chgData name="David Nguyễn" userId="c6e0ab29-3218-4b58-b176-e1c10d75c57e" providerId="ADAL" clId="{A95CFCE7-8110-7143-9A35-A85A0B81718C}" dt="2022-04-02T08:44:38.464" v="1" actId="2696"/>
        <pc:sldMkLst>
          <pc:docMk/>
          <pc:sldMk cId="2391140363" sldId="313"/>
        </pc:sldMkLst>
      </pc:sldChg>
      <pc:sldChg chg="del">
        <pc:chgData name="David Nguyễn" userId="c6e0ab29-3218-4b58-b176-e1c10d75c57e" providerId="ADAL" clId="{A95CFCE7-8110-7143-9A35-A85A0B81718C}" dt="2022-04-02T08:44:38.464" v="1" actId="2696"/>
        <pc:sldMkLst>
          <pc:docMk/>
          <pc:sldMk cId="2134623070" sldId="314"/>
        </pc:sldMkLst>
      </pc:sldChg>
      <pc:sldChg chg="del">
        <pc:chgData name="David Nguyễn" userId="c6e0ab29-3218-4b58-b176-e1c10d75c57e" providerId="ADAL" clId="{A95CFCE7-8110-7143-9A35-A85A0B81718C}" dt="2022-04-02T08:44:38.464" v="1" actId="2696"/>
        <pc:sldMkLst>
          <pc:docMk/>
          <pc:sldMk cId="3804530685" sldId="315"/>
        </pc:sldMkLst>
      </pc:sldChg>
      <pc:sldChg chg="del">
        <pc:chgData name="David Nguyễn" userId="c6e0ab29-3218-4b58-b176-e1c10d75c57e" providerId="ADAL" clId="{A95CFCE7-8110-7143-9A35-A85A0B81718C}" dt="2022-04-02T08:44:38.464" v="1" actId="2696"/>
        <pc:sldMkLst>
          <pc:docMk/>
          <pc:sldMk cId="3848757562" sldId="316"/>
        </pc:sldMkLst>
      </pc:sldChg>
      <pc:sldChg chg="add del setBg modNotes modNotesTx">
        <pc:chgData name="David Nguyễn" userId="c6e0ab29-3218-4b58-b176-e1c10d75c57e" providerId="ADAL" clId="{A95CFCE7-8110-7143-9A35-A85A0B81718C}" dt="2022-04-02T08:53:49.985" v="59" actId="20577"/>
        <pc:sldMkLst>
          <pc:docMk/>
          <pc:sldMk cId="1208300467" sldId="317"/>
        </pc:sldMkLst>
      </pc:sldChg>
      <pc:sldChg chg="del">
        <pc:chgData name="David Nguyễn" userId="c6e0ab29-3218-4b58-b176-e1c10d75c57e" providerId="ADAL" clId="{A95CFCE7-8110-7143-9A35-A85A0B81718C}" dt="2022-04-02T08:44:38.464" v="1" actId="2696"/>
        <pc:sldMkLst>
          <pc:docMk/>
          <pc:sldMk cId="3997043913" sldId="317"/>
        </pc:sldMkLst>
      </pc:sldChg>
      <pc:sldChg chg="add del setBg">
        <pc:chgData name="David Nguyễn" userId="c6e0ab29-3218-4b58-b176-e1c10d75c57e" providerId="ADAL" clId="{A95CFCE7-8110-7143-9A35-A85A0B81718C}" dt="2022-04-02T08:51:38.031" v="39"/>
        <pc:sldMkLst>
          <pc:docMk/>
          <pc:sldMk cId="1526592532" sldId="318"/>
        </pc:sldMkLst>
      </pc:sldChg>
      <pc:sldChg chg="del">
        <pc:chgData name="David Nguyễn" userId="c6e0ab29-3218-4b58-b176-e1c10d75c57e" providerId="ADAL" clId="{A95CFCE7-8110-7143-9A35-A85A0B81718C}" dt="2022-04-02T08:44:38.464" v="1" actId="2696"/>
        <pc:sldMkLst>
          <pc:docMk/>
          <pc:sldMk cId="4180367520" sldId="318"/>
        </pc:sldMkLst>
      </pc:sldChg>
      <pc:sldChg chg="del">
        <pc:chgData name="David Nguyễn" userId="c6e0ab29-3218-4b58-b176-e1c10d75c57e" providerId="ADAL" clId="{A95CFCE7-8110-7143-9A35-A85A0B81718C}" dt="2022-04-02T08:44:38.464" v="1" actId="2696"/>
        <pc:sldMkLst>
          <pc:docMk/>
          <pc:sldMk cId="3564294273" sldId="319"/>
        </pc:sldMkLst>
      </pc:sldChg>
      <pc:sldChg chg="add del setBg">
        <pc:chgData name="David Nguyễn" userId="c6e0ab29-3218-4b58-b176-e1c10d75c57e" providerId="ADAL" clId="{A95CFCE7-8110-7143-9A35-A85A0B81718C}" dt="2022-04-02T08:51:38.031" v="39"/>
        <pc:sldMkLst>
          <pc:docMk/>
          <pc:sldMk cId="3848757562" sldId="319"/>
        </pc:sldMkLst>
      </pc:sldChg>
      <pc:sldChg chg="del">
        <pc:chgData name="David Nguyễn" userId="c6e0ab29-3218-4b58-b176-e1c10d75c57e" providerId="ADAL" clId="{A95CFCE7-8110-7143-9A35-A85A0B81718C}" dt="2022-04-02T08:44:38.464" v="1" actId="2696"/>
        <pc:sldMkLst>
          <pc:docMk/>
          <pc:sldMk cId="2325219452" sldId="320"/>
        </pc:sldMkLst>
      </pc:sldChg>
      <pc:sldChg chg="del">
        <pc:chgData name="David Nguyễn" userId="c6e0ab29-3218-4b58-b176-e1c10d75c57e" providerId="ADAL" clId="{A95CFCE7-8110-7143-9A35-A85A0B81718C}" dt="2022-04-02T08:44:38.464" v="1" actId="2696"/>
        <pc:sldMkLst>
          <pc:docMk/>
          <pc:sldMk cId="1601511386" sldId="321"/>
        </pc:sldMkLst>
      </pc:sldChg>
      <pc:sldChg chg="add del setBg">
        <pc:chgData name="David Nguyễn" userId="c6e0ab29-3218-4b58-b176-e1c10d75c57e" providerId="ADAL" clId="{A95CFCE7-8110-7143-9A35-A85A0B81718C}" dt="2022-04-02T08:51:38.031" v="39"/>
        <pc:sldMkLst>
          <pc:docMk/>
          <pc:sldMk cId="3997043913" sldId="321"/>
        </pc:sldMkLst>
      </pc:sldChg>
      <pc:sldChg chg="del">
        <pc:chgData name="David Nguyễn" userId="c6e0ab29-3218-4b58-b176-e1c10d75c57e" providerId="ADAL" clId="{A95CFCE7-8110-7143-9A35-A85A0B81718C}" dt="2022-04-02T08:50:19.871" v="35" actId="2696"/>
        <pc:sldMkLst>
          <pc:docMk/>
          <pc:sldMk cId="3857089742" sldId="322"/>
        </pc:sldMkLst>
      </pc:sldChg>
      <pc:sldChg chg="add del setBg">
        <pc:chgData name="David Nguyễn" userId="c6e0ab29-3218-4b58-b176-e1c10d75c57e" providerId="ADAL" clId="{A95CFCE7-8110-7143-9A35-A85A0B81718C}" dt="2022-04-02T08:51:38.031" v="39"/>
        <pc:sldMkLst>
          <pc:docMk/>
          <pc:sldMk cId="3114400283" sldId="323"/>
        </pc:sldMkLst>
      </pc:sldChg>
      <pc:sldChg chg="add del setBg">
        <pc:chgData name="David Nguyễn" userId="c6e0ab29-3218-4b58-b176-e1c10d75c57e" providerId="ADAL" clId="{A95CFCE7-8110-7143-9A35-A85A0B81718C}" dt="2022-04-02T08:51:38.031" v="39"/>
        <pc:sldMkLst>
          <pc:docMk/>
          <pc:sldMk cId="2537958642" sldId="324"/>
        </pc:sldMkLst>
      </pc:sldChg>
      <pc:sldChg chg="add del setBg">
        <pc:chgData name="David Nguyễn" userId="c6e0ab29-3218-4b58-b176-e1c10d75c57e" providerId="ADAL" clId="{A95CFCE7-8110-7143-9A35-A85A0B81718C}" dt="2022-04-02T08:51:38.031" v="39"/>
        <pc:sldMkLst>
          <pc:docMk/>
          <pc:sldMk cId="0" sldId="325"/>
        </pc:sldMkLst>
      </pc:sldChg>
      <pc:sldChg chg="del">
        <pc:chgData name="David Nguyễn" userId="c6e0ab29-3218-4b58-b176-e1c10d75c57e" providerId="ADAL" clId="{A95CFCE7-8110-7143-9A35-A85A0B81718C}" dt="2022-04-02T08:44:38.464" v="1" actId="2696"/>
        <pc:sldMkLst>
          <pc:docMk/>
          <pc:sldMk cId="651544537" sldId="325"/>
        </pc:sldMkLst>
      </pc:sldChg>
      <pc:sldChg chg="add del setBg">
        <pc:chgData name="David Nguyễn" userId="c6e0ab29-3218-4b58-b176-e1c10d75c57e" providerId="ADAL" clId="{A95CFCE7-8110-7143-9A35-A85A0B81718C}" dt="2022-04-02T08:51:38.031" v="39"/>
        <pc:sldMkLst>
          <pc:docMk/>
          <pc:sldMk cId="651544537" sldId="326"/>
        </pc:sldMkLst>
      </pc:sldChg>
      <pc:sldChg chg="add del setBg">
        <pc:chgData name="David Nguyễn" userId="c6e0ab29-3218-4b58-b176-e1c10d75c57e" providerId="ADAL" clId="{A95CFCE7-8110-7143-9A35-A85A0B81718C}" dt="2022-04-02T08:51:22.060" v="36" actId="2696"/>
        <pc:sldMkLst>
          <pc:docMk/>
          <pc:sldMk cId="3437053861" sldId="326"/>
        </pc:sldMkLst>
      </pc:sldChg>
      <pc:sldChg chg="add del setBg">
        <pc:chgData name="David Nguyễn" userId="c6e0ab29-3218-4b58-b176-e1c10d75c57e" providerId="ADAL" clId="{A95CFCE7-8110-7143-9A35-A85A0B81718C}" dt="2022-04-02T08:51:38.031" v="39"/>
        <pc:sldMkLst>
          <pc:docMk/>
          <pc:sldMk cId="2438417205" sldId="328"/>
        </pc:sldMkLst>
      </pc:sldChg>
      <pc:sldChg chg="modSp add mod setBg modNotes">
        <pc:chgData name="David Nguyễn" userId="c6e0ab29-3218-4b58-b176-e1c10d75c57e" providerId="ADAL" clId="{A95CFCE7-8110-7143-9A35-A85A0B81718C}" dt="2022-04-02T08:49:32.707" v="34" actId="1076"/>
        <pc:sldMkLst>
          <pc:docMk/>
          <pc:sldMk cId="196018260" sldId="329"/>
        </pc:sldMkLst>
        <pc:spChg chg="mod">
          <ac:chgData name="David Nguyễn" userId="c6e0ab29-3218-4b58-b176-e1c10d75c57e" providerId="ADAL" clId="{A95CFCE7-8110-7143-9A35-A85A0B81718C}" dt="2022-04-02T08:49:32.707" v="34" actId="1076"/>
          <ac:spMkLst>
            <pc:docMk/>
            <pc:sldMk cId="196018260" sldId="329"/>
            <ac:spMk id="3" creationId="{5FFAC70C-A6C9-4128-9F87-587F56498F74}"/>
          </ac:spMkLst>
        </pc:spChg>
        <pc:spChg chg="mod">
          <ac:chgData name="David Nguyễn" userId="c6e0ab29-3218-4b58-b176-e1c10d75c57e" providerId="ADAL" clId="{A95CFCE7-8110-7143-9A35-A85A0B81718C}" dt="2022-04-02T08:49:06.091" v="28"/>
          <ac:spMkLst>
            <pc:docMk/>
            <pc:sldMk cId="196018260" sldId="329"/>
            <ac:spMk id="779" creationId="{00000000-0000-0000-0000-000000000000}"/>
          </ac:spMkLst>
        </pc:spChg>
      </pc:sldChg>
      <pc:sldChg chg="add del setBg">
        <pc:chgData name="David Nguyễn" userId="c6e0ab29-3218-4b58-b176-e1c10d75c57e" providerId="ADAL" clId="{A95CFCE7-8110-7143-9A35-A85A0B81718C}" dt="2022-04-02T08:51:38.031" v="39"/>
        <pc:sldMkLst>
          <pc:docMk/>
          <pc:sldMk cId="0" sldId="330"/>
        </pc:sldMkLst>
      </pc:sldChg>
      <pc:sldChg chg="add del setBg modNotes modNotesTx">
        <pc:chgData name="David Nguyễn" userId="c6e0ab29-3218-4b58-b176-e1c10d75c57e" providerId="ADAL" clId="{A95CFCE7-8110-7143-9A35-A85A0B81718C}" dt="2022-04-02T08:52:48.110" v="45" actId="20577"/>
        <pc:sldMkLst>
          <pc:docMk/>
          <pc:sldMk cId="0" sldId="331"/>
        </pc:sldMkLst>
      </pc:sldChg>
      <pc:sldChg chg="add del setBg modNotes modNotesTx">
        <pc:chgData name="David Nguyễn" userId="c6e0ab29-3218-4b58-b176-e1c10d75c57e" providerId="ADAL" clId="{A95CFCE7-8110-7143-9A35-A85A0B81718C}" dt="2022-04-02T08:52:54.668" v="46" actId="20577"/>
        <pc:sldMkLst>
          <pc:docMk/>
          <pc:sldMk cId="2803162814" sldId="333"/>
        </pc:sldMkLst>
      </pc:sldChg>
      <pc:sldChg chg="add del setBg modNotes modNotesTx">
        <pc:chgData name="David Nguyễn" userId="c6e0ab29-3218-4b58-b176-e1c10d75c57e" providerId="ADAL" clId="{A95CFCE7-8110-7143-9A35-A85A0B81718C}" dt="2022-04-02T08:53:00.049" v="47" actId="20577"/>
        <pc:sldMkLst>
          <pc:docMk/>
          <pc:sldMk cId="955617594" sldId="337"/>
        </pc:sldMkLst>
      </pc:sldChg>
      <pc:sldChg chg="add del setBg modNotes modNotesTx">
        <pc:chgData name="David Nguyễn" userId="c6e0ab29-3218-4b58-b176-e1c10d75c57e" providerId="ADAL" clId="{A95CFCE7-8110-7143-9A35-A85A0B81718C}" dt="2022-04-02T08:53:03.915" v="48" actId="20577"/>
        <pc:sldMkLst>
          <pc:docMk/>
          <pc:sldMk cId="7882332" sldId="339"/>
        </pc:sldMkLst>
      </pc:sldChg>
      <pc:sldChg chg="add del setBg modNotes">
        <pc:chgData name="David Nguyễn" userId="c6e0ab29-3218-4b58-b176-e1c10d75c57e" providerId="ADAL" clId="{A95CFCE7-8110-7143-9A35-A85A0B81718C}" dt="2022-04-02T08:51:22.060" v="36" actId="2696"/>
        <pc:sldMkLst>
          <pc:docMk/>
          <pc:sldMk cId="1150598448" sldId="340"/>
        </pc:sldMkLst>
      </pc:sldChg>
      <pc:sldChg chg="add del setBg modNotes modNotesTx">
        <pc:chgData name="David Nguyễn" userId="c6e0ab29-3218-4b58-b176-e1c10d75c57e" providerId="ADAL" clId="{A95CFCE7-8110-7143-9A35-A85A0B81718C}" dt="2022-04-02T08:53:32.916" v="55" actId="20577"/>
        <pc:sldMkLst>
          <pc:docMk/>
          <pc:sldMk cId="1980280609" sldId="340"/>
        </pc:sldMkLst>
      </pc:sldChg>
      <pc:sldChg chg="add del setBg modNotes modNotesTx">
        <pc:chgData name="David Nguyễn" userId="c6e0ab29-3218-4b58-b176-e1c10d75c57e" providerId="ADAL" clId="{A95CFCE7-8110-7143-9A35-A85A0B81718C}" dt="2022-04-02T08:53:39.196" v="57" actId="20577"/>
        <pc:sldMkLst>
          <pc:docMk/>
          <pc:sldMk cId="679587659" sldId="341"/>
        </pc:sldMkLst>
      </pc:sldChg>
      <pc:sldChg chg="add del setBg modNotes">
        <pc:chgData name="David Nguyễn" userId="c6e0ab29-3218-4b58-b176-e1c10d75c57e" providerId="ADAL" clId="{A95CFCE7-8110-7143-9A35-A85A0B81718C}" dt="2022-04-02T08:51:22.060" v="36" actId="2696"/>
        <pc:sldMkLst>
          <pc:docMk/>
          <pc:sldMk cId="3023195434" sldId="341"/>
        </pc:sldMkLst>
      </pc:sldChg>
      <pc:sldChg chg="add del setBg">
        <pc:chgData name="David Nguyễn" userId="c6e0ab29-3218-4b58-b176-e1c10d75c57e" providerId="ADAL" clId="{A95CFCE7-8110-7143-9A35-A85A0B81718C}" dt="2022-04-02T08:51:38.031" v="39"/>
        <pc:sldMkLst>
          <pc:docMk/>
          <pc:sldMk cId="1843027965" sldId="342"/>
        </pc:sldMkLst>
      </pc:sldChg>
      <pc:sldChg chg="add del setBg modNotes">
        <pc:chgData name="David Nguyễn" userId="c6e0ab29-3218-4b58-b176-e1c10d75c57e" providerId="ADAL" clId="{A95CFCE7-8110-7143-9A35-A85A0B81718C}" dt="2022-04-02T08:51:22.060" v="36" actId="2696"/>
        <pc:sldMkLst>
          <pc:docMk/>
          <pc:sldMk cId="2475303625" sldId="342"/>
        </pc:sldMkLst>
      </pc:sldChg>
      <pc:sldChg chg="add del setBg">
        <pc:chgData name="David Nguyễn" userId="c6e0ab29-3218-4b58-b176-e1c10d75c57e" providerId="ADAL" clId="{A95CFCE7-8110-7143-9A35-A85A0B81718C}" dt="2022-04-02T08:51:38.031" v="39"/>
        <pc:sldMkLst>
          <pc:docMk/>
          <pc:sldMk cId="42367671" sldId="343"/>
        </pc:sldMkLst>
      </pc:sldChg>
      <pc:sldChg chg="add del setBg modNotes">
        <pc:chgData name="David Nguyễn" userId="c6e0ab29-3218-4b58-b176-e1c10d75c57e" providerId="ADAL" clId="{A95CFCE7-8110-7143-9A35-A85A0B81718C}" dt="2022-04-02T08:51:22.060" v="36" actId="2696"/>
        <pc:sldMkLst>
          <pc:docMk/>
          <pc:sldMk cId="3214150195" sldId="343"/>
        </pc:sldMkLst>
      </pc:sldChg>
      <pc:sldChg chg="add del setBg modNotes">
        <pc:chgData name="David Nguyễn" userId="c6e0ab29-3218-4b58-b176-e1c10d75c57e" providerId="ADAL" clId="{A95CFCE7-8110-7143-9A35-A85A0B81718C}" dt="2022-04-02T08:51:22.060" v="36" actId="2696"/>
        <pc:sldMkLst>
          <pc:docMk/>
          <pc:sldMk cId="2306406615" sldId="344"/>
        </pc:sldMkLst>
      </pc:sldChg>
      <pc:sldChg chg="add del setBg modNotes">
        <pc:chgData name="David Nguyễn" userId="c6e0ab29-3218-4b58-b176-e1c10d75c57e" providerId="ADAL" clId="{A95CFCE7-8110-7143-9A35-A85A0B81718C}" dt="2022-04-02T08:51:22.060" v="36" actId="2696"/>
        <pc:sldMkLst>
          <pc:docMk/>
          <pc:sldMk cId="0" sldId="345"/>
        </pc:sldMkLst>
      </pc:sldChg>
      <pc:sldChg chg="add del setBg modNotes">
        <pc:chgData name="David Nguyễn" userId="c6e0ab29-3218-4b58-b176-e1c10d75c57e" providerId="ADAL" clId="{A95CFCE7-8110-7143-9A35-A85A0B81718C}" dt="2022-04-02T08:51:22.060" v="36" actId="2696"/>
        <pc:sldMkLst>
          <pc:docMk/>
          <pc:sldMk cId="1980280609" sldId="346"/>
        </pc:sldMkLst>
      </pc:sldChg>
      <pc:sldChg chg="add del setBg modNotes">
        <pc:chgData name="David Nguyễn" userId="c6e0ab29-3218-4b58-b176-e1c10d75c57e" providerId="ADAL" clId="{A95CFCE7-8110-7143-9A35-A85A0B81718C}" dt="2022-04-02T08:51:22.060" v="36" actId="2696"/>
        <pc:sldMkLst>
          <pc:docMk/>
          <pc:sldMk cId="3771725269" sldId="347"/>
        </pc:sldMkLst>
      </pc:sldChg>
      <pc:sldChg chg="add del setBg modNotes">
        <pc:chgData name="David Nguyễn" userId="c6e0ab29-3218-4b58-b176-e1c10d75c57e" providerId="ADAL" clId="{A95CFCE7-8110-7143-9A35-A85A0B81718C}" dt="2022-04-02T08:51:22.060" v="36" actId="2696"/>
        <pc:sldMkLst>
          <pc:docMk/>
          <pc:sldMk cId="679587659" sldId="348"/>
        </pc:sldMkLst>
      </pc:sldChg>
      <pc:sldChg chg="add del setBg modNotes">
        <pc:chgData name="David Nguyễn" userId="c6e0ab29-3218-4b58-b176-e1c10d75c57e" providerId="ADAL" clId="{A95CFCE7-8110-7143-9A35-A85A0B81718C}" dt="2022-04-02T08:51:22.060" v="36" actId="2696"/>
        <pc:sldMkLst>
          <pc:docMk/>
          <pc:sldMk cId="3770605446" sldId="349"/>
        </pc:sldMkLst>
      </pc:sldChg>
      <pc:sldChg chg="add del setBg">
        <pc:chgData name="David Nguyễn" userId="c6e0ab29-3218-4b58-b176-e1c10d75c57e" providerId="ADAL" clId="{A95CFCE7-8110-7143-9A35-A85A0B81718C}" dt="2022-04-02T08:51:22.060" v="36" actId="2696"/>
        <pc:sldMkLst>
          <pc:docMk/>
          <pc:sldMk cId="1843027965" sldId="350"/>
        </pc:sldMkLst>
      </pc:sldChg>
      <pc:sldChg chg="add del setBg">
        <pc:chgData name="David Nguyễn" userId="c6e0ab29-3218-4b58-b176-e1c10d75c57e" providerId="ADAL" clId="{A95CFCE7-8110-7143-9A35-A85A0B81718C}" dt="2022-04-02T08:51:22.060" v="36" actId="2696"/>
        <pc:sldMkLst>
          <pc:docMk/>
          <pc:sldMk cId="42367671" sldId="351"/>
        </pc:sldMkLst>
      </pc:sldChg>
      <pc:sldChg chg="add del setBg modNotes">
        <pc:chgData name="David Nguyễn" userId="c6e0ab29-3218-4b58-b176-e1c10d75c57e" providerId="ADAL" clId="{A95CFCE7-8110-7143-9A35-A85A0B81718C}" dt="2022-04-02T08:51:22.060" v="36" actId="2696"/>
        <pc:sldMkLst>
          <pc:docMk/>
          <pc:sldMk cId="2461307136" sldId="352"/>
        </pc:sldMkLst>
      </pc:sldChg>
      <pc:sldChg chg="add del setBg">
        <pc:chgData name="David Nguyễn" userId="c6e0ab29-3218-4b58-b176-e1c10d75c57e" providerId="ADAL" clId="{A95CFCE7-8110-7143-9A35-A85A0B81718C}" dt="2022-04-02T08:51:22.060" v="36" actId="2696"/>
        <pc:sldMkLst>
          <pc:docMk/>
          <pc:sldMk cId="1061498523" sldId="353"/>
        </pc:sldMkLst>
      </pc:sldChg>
      <pc:sldChg chg="add del setBg">
        <pc:chgData name="David Nguyễn" userId="c6e0ab29-3218-4b58-b176-e1c10d75c57e" providerId="ADAL" clId="{A95CFCE7-8110-7143-9A35-A85A0B81718C}" dt="2022-04-02T08:51:22.060" v="36" actId="2696"/>
        <pc:sldMkLst>
          <pc:docMk/>
          <pc:sldMk cId="2158346479" sldId="354"/>
        </pc:sldMkLst>
      </pc:sldChg>
      <pc:sldChg chg="add del setBg">
        <pc:chgData name="David Nguyễn" userId="c6e0ab29-3218-4b58-b176-e1c10d75c57e" providerId="ADAL" clId="{A95CFCE7-8110-7143-9A35-A85A0B81718C}" dt="2022-04-02T08:51:22.060" v="36" actId="2696"/>
        <pc:sldMkLst>
          <pc:docMk/>
          <pc:sldMk cId="1634518287" sldId="355"/>
        </pc:sldMkLst>
      </pc:sldChg>
      <pc:sldChg chg="add del setBg">
        <pc:chgData name="David Nguyễn" userId="c6e0ab29-3218-4b58-b176-e1c10d75c57e" providerId="ADAL" clId="{A95CFCE7-8110-7143-9A35-A85A0B81718C}" dt="2022-04-02T08:51:22.060" v="36" actId="2696"/>
        <pc:sldMkLst>
          <pc:docMk/>
          <pc:sldMk cId="1317627923" sldId="356"/>
        </pc:sldMkLst>
      </pc:sldChg>
      <pc:sldChg chg="add del setBg">
        <pc:chgData name="David Nguyễn" userId="c6e0ab29-3218-4b58-b176-e1c10d75c57e" providerId="ADAL" clId="{A95CFCE7-8110-7143-9A35-A85A0B81718C}" dt="2022-04-02T08:51:22.060" v="36" actId="2696"/>
        <pc:sldMkLst>
          <pc:docMk/>
          <pc:sldMk cId="3962621774" sldId="357"/>
        </pc:sldMkLst>
      </pc:sldChg>
      <pc:sldChg chg="add del setBg">
        <pc:chgData name="David Nguyễn" userId="c6e0ab29-3218-4b58-b176-e1c10d75c57e" providerId="ADAL" clId="{A95CFCE7-8110-7143-9A35-A85A0B81718C}" dt="2022-04-02T08:51:22.060" v="36" actId="2696"/>
        <pc:sldMkLst>
          <pc:docMk/>
          <pc:sldMk cId="0" sldId="358"/>
        </pc:sldMkLst>
      </pc:sldChg>
      <pc:sldChg chg="add del setBg modNotes">
        <pc:chgData name="David Nguyễn" userId="c6e0ab29-3218-4b58-b176-e1c10d75c57e" providerId="ADAL" clId="{A95CFCE7-8110-7143-9A35-A85A0B81718C}" dt="2022-04-02T08:51:22.060" v="36" actId="2696"/>
        <pc:sldMkLst>
          <pc:docMk/>
          <pc:sldMk cId="0" sldId="359"/>
        </pc:sldMkLst>
      </pc:sldChg>
      <pc:sldMasterChg chg="delSldLayout">
        <pc:chgData name="David Nguyễn" userId="c6e0ab29-3218-4b58-b176-e1c10d75c57e" providerId="ADAL" clId="{A95CFCE7-8110-7143-9A35-A85A0B81718C}" dt="2022-04-02T08:51:22.060" v="36" actId="2696"/>
        <pc:sldMasterMkLst>
          <pc:docMk/>
          <pc:sldMasterMk cId="0" sldId="2147483648"/>
        </pc:sldMasterMkLst>
        <pc:sldLayoutChg chg="del">
          <pc:chgData name="David Nguyễn" userId="c6e0ab29-3218-4b58-b176-e1c10d75c57e" providerId="ADAL" clId="{A95CFCE7-8110-7143-9A35-A85A0B81718C}" dt="2022-04-02T08:51:22.060" v="36" actId="2696"/>
          <pc:sldLayoutMkLst>
            <pc:docMk/>
            <pc:sldMasterMk cId="0" sldId="2147483648"/>
            <pc:sldLayoutMk cId="1541436644" sldId="2147483661"/>
          </pc:sldLayoutMkLst>
        </pc:sldLayoutChg>
        <pc:sldLayoutChg chg="del">
          <pc:chgData name="David Nguyễn" userId="c6e0ab29-3218-4b58-b176-e1c10d75c57e" providerId="ADAL" clId="{A95CFCE7-8110-7143-9A35-A85A0B81718C}" dt="2022-04-02T08:51:22.060" v="36" actId="2696"/>
          <pc:sldLayoutMkLst>
            <pc:docMk/>
            <pc:sldMasterMk cId="0" sldId="2147483648"/>
            <pc:sldLayoutMk cId="4022296901" sldId="21474836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R@20 Tmall</c:v>
                </c:pt>
              </c:strCache>
            </c:strRef>
          </c:tx>
          <c:spPr>
            <a:solidFill>
              <a:schemeClr val="accent1"/>
            </a:solidFill>
            <a:ln w="12700">
              <a:noFill/>
              <a:prstDash val="sysDash"/>
            </a:ln>
            <a:effectLst/>
          </c:spPr>
          <c:invertIfNegative val="0"/>
          <c:cat>
            <c:strRef>
              <c:f>Sheet1!$B$1:$F$1</c:f>
              <c:strCache>
                <c:ptCount val="5"/>
                <c:pt idx="0">
                  <c:v>POP</c:v>
                </c:pt>
                <c:pt idx="1">
                  <c:v>S-POP</c:v>
                </c:pt>
                <c:pt idx="2">
                  <c:v>Item-KNN</c:v>
                </c:pt>
                <c:pt idx="3">
                  <c:v>BPR-MF</c:v>
                </c:pt>
                <c:pt idx="4">
                  <c:v>GRU4REC</c:v>
                </c:pt>
              </c:strCache>
            </c:strRef>
          </c:cat>
          <c:val>
            <c:numRef>
              <c:f>Sheet1!$B$2:$F$2</c:f>
              <c:numCache>
                <c:formatCode>General</c:formatCode>
                <c:ptCount val="5"/>
                <c:pt idx="0">
                  <c:v>6.6000000000000003E-2</c:v>
                </c:pt>
                <c:pt idx="1">
                  <c:v>0.44800000000000001</c:v>
                </c:pt>
                <c:pt idx="2">
                  <c:v>7.3999999999999996E-2</c:v>
                </c:pt>
                <c:pt idx="3">
                  <c:v>0.16600000000000001</c:v>
                </c:pt>
                <c:pt idx="4">
                  <c:v>0.23</c:v>
                </c:pt>
              </c:numCache>
            </c:numRef>
          </c:val>
          <c:extLst>
            <c:ext xmlns:c16="http://schemas.microsoft.com/office/drawing/2014/chart" uri="{C3380CC4-5D6E-409C-BE32-E72D297353CC}">
              <c16:uniqueId val="{00000000-A029-459D-A88F-C23D60E475B7}"/>
            </c:ext>
          </c:extLst>
        </c:ser>
        <c:ser>
          <c:idx val="1"/>
          <c:order val="1"/>
          <c:tx>
            <c:strRef>
              <c:f>Sheet1!$A$3</c:f>
              <c:strCache>
                <c:ptCount val="1"/>
                <c:pt idx="0">
                  <c:v>R@20 Tmall-P</c:v>
                </c:pt>
              </c:strCache>
            </c:strRef>
          </c:tx>
          <c:spPr>
            <a:solidFill>
              <a:schemeClr val="accent2"/>
            </a:solidFill>
            <a:ln w="12700">
              <a:solidFill>
                <a:srgbClr val="BE4B48"/>
              </a:solidFill>
            </a:ln>
            <a:effectLst/>
          </c:spPr>
          <c:invertIfNegative val="0"/>
          <c:cat>
            <c:strRef>
              <c:f>Sheet1!$B$1:$F$1</c:f>
              <c:strCache>
                <c:ptCount val="5"/>
                <c:pt idx="0">
                  <c:v>POP</c:v>
                </c:pt>
                <c:pt idx="1">
                  <c:v>S-POP</c:v>
                </c:pt>
                <c:pt idx="2">
                  <c:v>Item-KNN</c:v>
                </c:pt>
                <c:pt idx="3">
                  <c:v>BPR-MF</c:v>
                </c:pt>
                <c:pt idx="4">
                  <c:v>GRU4REC</c:v>
                </c:pt>
              </c:strCache>
            </c:strRef>
          </c:cat>
          <c:val>
            <c:numRef>
              <c:f>Sheet1!$B$3:$F$3</c:f>
              <c:numCache>
                <c:formatCode>General</c:formatCode>
                <c:ptCount val="5"/>
                <c:pt idx="0">
                  <c:v>0.1552</c:v>
                </c:pt>
                <c:pt idx="1">
                  <c:v>0.58509999999999995</c:v>
                </c:pt>
                <c:pt idx="2">
                  <c:v>0.15010000000000001</c:v>
                </c:pt>
                <c:pt idx="3">
                  <c:v>0.14230000000000001</c:v>
                </c:pt>
                <c:pt idx="4">
                  <c:v>0.51359999999999995</c:v>
                </c:pt>
              </c:numCache>
            </c:numRef>
          </c:val>
          <c:extLst>
            <c:ext xmlns:c16="http://schemas.microsoft.com/office/drawing/2014/chart" uri="{C3380CC4-5D6E-409C-BE32-E72D297353CC}">
              <c16:uniqueId val="{00000001-A029-459D-A88F-C23D60E475B7}"/>
            </c:ext>
          </c:extLst>
        </c:ser>
        <c:dLbls>
          <c:showLegendKey val="0"/>
          <c:showVal val="0"/>
          <c:showCatName val="0"/>
          <c:showSerName val="0"/>
          <c:showPercent val="0"/>
          <c:showBubbleSize val="0"/>
        </c:dLbls>
        <c:gapWidth val="150"/>
        <c:axId val="863853599"/>
        <c:axId val="751214895"/>
      </c:barChart>
      <c:catAx>
        <c:axId val="863853599"/>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751214895"/>
        <c:crosses val="autoZero"/>
        <c:auto val="1"/>
        <c:lblAlgn val="ctr"/>
        <c:lblOffset val="100"/>
        <c:noMultiLvlLbl val="0"/>
      </c:catAx>
      <c:valAx>
        <c:axId val="751214895"/>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863853599"/>
        <c:crosses val="autoZero"/>
        <c:crossBetween val="between"/>
      </c:valAx>
      <c:spPr>
        <a:noFill/>
        <a:ln>
          <a:noFill/>
        </a:ln>
        <a:effectLst/>
      </c:spPr>
    </c:plotArea>
    <c:legend>
      <c:legendPos val="l"/>
      <c:layout>
        <c:manualLayout>
          <c:xMode val="edge"/>
          <c:yMode val="edge"/>
          <c:x val="9.5403295750216832E-2"/>
          <c:y val="3.481110946364608E-2"/>
          <c:w val="0.1751336807096858"/>
          <c:h val="0.15527574662681534"/>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MRR@20 Tmall</c:v>
                </c:pt>
              </c:strCache>
            </c:strRef>
          </c:tx>
          <c:spPr>
            <a:solidFill>
              <a:schemeClr val="accent1"/>
            </a:solidFill>
            <a:ln w="12700">
              <a:noFill/>
              <a:prstDash val="sysDash"/>
            </a:ln>
            <a:effectLst/>
          </c:spPr>
          <c:invertIfNegative val="0"/>
          <c:cat>
            <c:strRef>
              <c:f>Sheet1!$B$1:$F$1</c:f>
              <c:strCache>
                <c:ptCount val="5"/>
                <c:pt idx="0">
                  <c:v>POP</c:v>
                </c:pt>
                <c:pt idx="1">
                  <c:v>S-POP</c:v>
                </c:pt>
                <c:pt idx="2">
                  <c:v>Item-KNN</c:v>
                </c:pt>
                <c:pt idx="3">
                  <c:v>BPR-MF</c:v>
                </c:pt>
                <c:pt idx="4">
                  <c:v>GRU4REC</c:v>
                </c:pt>
              </c:strCache>
            </c:strRef>
          </c:cat>
          <c:val>
            <c:numRef>
              <c:f>Sheet1!$B$2:$F$2</c:f>
              <c:numCache>
                <c:formatCode>General</c:formatCode>
                <c:ptCount val="5"/>
                <c:pt idx="0">
                  <c:v>4.0800000000000003E-2</c:v>
                </c:pt>
                <c:pt idx="1">
                  <c:v>0.26679999999999998</c:v>
                </c:pt>
                <c:pt idx="2">
                  <c:v>2.5700000000000001E-2</c:v>
                </c:pt>
                <c:pt idx="3">
                  <c:v>7.9399999999999998E-2</c:v>
                </c:pt>
                <c:pt idx="4">
                  <c:v>0.1273</c:v>
                </c:pt>
              </c:numCache>
            </c:numRef>
          </c:val>
          <c:extLst>
            <c:ext xmlns:c16="http://schemas.microsoft.com/office/drawing/2014/chart" uri="{C3380CC4-5D6E-409C-BE32-E72D297353CC}">
              <c16:uniqueId val="{00000000-00B5-48BE-BF14-8D779735B021}"/>
            </c:ext>
          </c:extLst>
        </c:ser>
        <c:ser>
          <c:idx val="1"/>
          <c:order val="1"/>
          <c:tx>
            <c:strRef>
              <c:f>Sheet1!$A$3</c:f>
              <c:strCache>
                <c:ptCount val="1"/>
                <c:pt idx="0">
                  <c:v>MRR@20 Tmall-P</c:v>
                </c:pt>
              </c:strCache>
            </c:strRef>
          </c:tx>
          <c:spPr>
            <a:solidFill>
              <a:schemeClr val="accent2"/>
            </a:solidFill>
            <a:ln w="12700">
              <a:solidFill>
                <a:srgbClr val="BE4B48"/>
              </a:solidFill>
            </a:ln>
            <a:effectLst/>
          </c:spPr>
          <c:invertIfNegative val="0"/>
          <c:cat>
            <c:strRef>
              <c:f>Sheet1!$B$1:$F$1</c:f>
              <c:strCache>
                <c:ptCount val="5"/>
                <c:pt idx="0">
                  <c:v>POP</c:v>
                </c:pt>
                <c:pt idx="1">
                  <c:v>S-POP</c:v>
                </c:pt>
                <c:pt idx="2">
                  <c:v>Item-KNN</c:v>
                </c:pt>
                <c:pt idx="3">
                  <c:v>BPR-MF</c:v>
                </c:pt>
                <c:pt idx="4">
                  <c:v>GRU4REC</c:v>
                </c:pt>
              </c:strCache>
            </c:strRef>
          </c:cat>
          <c:val>
            <c:numRef>
              <c:f>Sheet1!$B$3:$F$3</c:f>
              <c:numCache>
                <c:formatCode>General</c:formatCode>
                <c:ptCount val="5"/>
                <c:pt idx="0">
                  <c:v>9.5299999999999996E-2</c:v>
                </c:pt>
                <c:pt idx="1">
                  <c:v>0.42920000000000003</c:v>
                </c:pt>
                <c:pt idx="2">
                  <c:v>5.45E-2</c:v>
                </c:pt>
                <c:pt idx="3">
                  <c:v>0.1178</c:v>
                </c:pt>
                <c:pt idx="4">
                  <c:v>0.32029999999999997</c:v>
                </c:pt>
              </c:numCache>
            </c:numRef>
          </c:val>
          <c:extLst>
            <c:ext xmlns:c16="http://schemas.microsoft.com/office/drawing/2014/chart" uri="{C3380CC4-5D6E-409C-BE32-E72D297353CC}">
              <c16:uniqueId val="{00000001-00B5-48BE-BF14-8D779735B021}"/>
            </c:ext>
          </c:extLst>
        </c:ser>
        <c:dLbls>
          <c:showLegendKey val="0"/>
          <c:showVal val="0"/>
          <c:showCatName val="0"/>
          <c:showSerName val="0"/>
          <c:showPercent val="0"/>
          <c:showBubbleSize val="0"/>
        </c:dLbls>
        <c:gapWidth val="150"/>
        <c:axId val="863853599"/>
        <c:axId val="751214895"/>
      </c:barChart>
      <c:catAx>
        <c:axId val="863853599"/>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751214895"/>
        <c:crosses val="autoZero"/>
        <c:auto val="1"/>
        <c:lblAlgn val="ctr"/>
        <c:lblOffset val="100"/>
        <c:noMultiLvlLbl val="0"/>
      </c:catAx>
      <c:valAx>
        <c:axId val="751214895"/>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863853599"/>
        <c:crosses val="autoZero"/>
        <c:crossBetween val="between"/>
      </c:valAx>
      <c:spPr>
        <a:noFill/>
        <a:ln>
          <a:noFill/>
        </a:ln>
        <a:effectLst/>
      </c:spPr>
    </c:plotArea>
    <c:legend>
      <c:legendPos val="l"/>
      <c:layout>
        <c:manualLayout>
          <c:xMode val="edge"/>
          <c:yMode val="edge"/>
          <c:x val="9.5403295750216832E-2"/>
          <c:y val="3.481110946364608E-2"/>
          <c:w val="0.20746972977033551"/>
          <c:h val="0.15527574662681534"/>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R@20 IJCAI16</c:v>
                </c:pt>
              </c:strCache>
            </c:strRef>
          </c:tx>
          <c:spPr>
            <a:solidFill>
              <a:schemeClr val="accent1"/>
            </a:solidFill>
            <a:ln w="12700">
              <a:noFill/>
              <a:prstDash val="sysDash"/>
            </a:ln>
            <a:effectLst/>
          </c:spPr>
          <c:invertIfNegative val="0"/>
          <c:cat>
            <c:strRef>
              <c:f>Sheet1!$B$1:$F$1</c:f>
              <c:strCache>
                <c:ptCount val="5"/>
                <c:pt idx="0">
                  <c:v>POP</c:v>
                </c:pt>
                <c:pt idx="1">
                  <c:v>S-POP</c:v>
                </c:pt>
                <c:pt idx="2">
                  <c:v>Item-KNN</c:v>
                </c:pt>
                <c:pt idx="3">
                  <c:v>BPR-MF</c:v>
                </c:pt>
                <c:pt idx="4">
                  <c:v>GRU4REC</c:v>
                </c:pt>
              </c:strCache>
            </c:strRef>
          </c:cat>
          <c:val>
            <c:numRef>
              <c:f>Sheet1!$B$2:$F$2</c:f>
              <c:numCache>
                <c:formatCode>General</c:formatCode>
                <c:ptCount val="5"/>
                <c:pt idx="0">
                  <c:v>3.0800000000000001E-2</c:v>
                </c:pt>
                <c:pt idx="1">
                  <c:v>0.32329999999999998</c:v>
                </c:pt>
                <c:pt idx="2">
                  <c:v>0.1487</c:v>
                </c:pt>
                <c:pt idx="3">
                  <c:v>0.10100000000000001</c:v>
                </c:pt>
                <c:pt idx="4">
                  <c:v>0.38750000000000001</c:v>
                </c:pt>
              </c:numCache>
            </c:numRef>
          </c:val>
          <c:extLst>
            <c:ext xmlns:c16="http://schemas.microsoft.com/office/drawing/2014/chart" uri="{C3380CC4-5D6E-409C-BE32-E72D297353CC}">
              <c16:uniqueId val="{00000000-C7FC-4ED8-B3A9-6DDF590A7973}"/>
            </c:ext>
          </c:extLst>
        </c:ser>
        <c:ser>
          <c:idx val="1"/>
          <c:order val="1"/>
          <c:tx>
            <c:strRef>
              <c:f>Sheet1!$A$3</c:f>
              <c:strCache>
                <c:ptCount val="1"/>
                <c:pt idx="0">
                  <c:v>R@20 IJCAI16-P</c:v>
                </c:pt>
              </c:strCache>
            </c:strRef>
          </c:tx>
          <c:spPr>
            <a:solidFill>
              <a:schemeClr val="accent2"/>
            </a:solidFill>
            <a:ln w="12700">
              <a:solidFill>
                <a:srgbClr val="BE4B48"/>
              </a:solidFill>
            </a:ln>
            <a:effectLst/>
          </c:spPr>
          <c:invertIfNegative val="0"/>
          <c:cat>
            <c:strRef>
              <c:f>Sheet1!$B$1:$F$1</c:f>
              <c:strCache>
                <c:ptCount val="5"/>
                <c:pt idx="0">
                  <c:v>POP</c:v>
                </c:pt>
                <c:pt idx="1">
                  <c:v>S-POP</c:v>
                </c:pt>
                <c:pt idx="2">
                  <c:v>Item-KNN</c:v>
                </c:pt>
                <c:pt idx="3">
                  <c:v>BPR-MF</c:v>
                </c:pt>
                <c:pt idx="4">
                  <c:v>GRU4REC</c:v>
                </c:pt>
              </c:strCache>
            </c:strRef>
          </c:cat>
          <c:val>
            <c:numRef>
              <c:f>Sheet1!$B$3:$F$3</c:f>
              <c:numCache>
                <c:formatCode>General</c:formatCode>
                <c:ptCount val="5"/>
                <c:pt idx="0">
                  <c:v>1.6899999999999998E-2</c:v>
                </c:pt>
                <c:pt idx="1">
                  <c:v>0.4592</c:v>
                </c:pt>
                <c:pt idx="2">
                  <c:v>0.21709999999999999</c:v>
                </c:pt>
                <c:pt idx="3">
                  <c:v>2.5899999999999999E-2</c:v>
                </c:pt>
                <c:pt idx="4">
                  <c:v>0.63660000000000005</c:v>
                </c:pt>
              </c:numCache>
            </c:numRef>
          </c:val>
          <c:extLst>
            <c:ext xmlns:c16="http://schemas.microsoft.com/office/drawing/2014/chart" uri="{C3380CC4-5D6E-409C-BE32-E72D297353CC}">
              <c16:uniqueId val="{00000001-C7FC-4ED8-B3A9-6DDF590A7973}"/>
            </c:ext>
          </c:extLst>
        </c:ser>
        <c:dLbls>
          <c:showLegendKey val="0"/>
          <c:showVal val="0"/>
          <c:showCatName val="0"/>
          <c:showSerName val="0"/>
          <c:showPercent val="0"/>
          <c:showBubbleSize val="0"/>
        </c:dLbls>
        <c:gapWidth val="150"/>
        <c:axId val="863853599"/>
        <c:axId val="751214895"/>
      </c:barChart>
      <c:catAx>
        <c:axId val="863853599"/>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751214895"/>
        <c:crosses val="autoZero"/>
        <c:auto val="1"/>
        <c:lblAlgn val="ctr"/>
        <c:lblOffset val="100"/>
        <c:noMultiLvlLbl val="0"/>
      </c:catAx>
      <c:valAx>
        <c:axId val="751214895"/>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863853599"/>
        <c:crosses val="autoZero"/>
        <c:crossBetween val="between"/>
      </c:valAx>
      <c:spPr>
        <a:noFill/>
        <a:ln>
          <a:noFill/>
        </a:ln>
        <a:effectLst/>
      </c:spPr>
    </c:plotArea>
    <c:legend>
      <c:legendPos val="l"/>
      <c:layout>
        <c:manualLayout>
          <c:xMode val="edge"/>
          <c:yMode val="edge"/>
          <c:x val="9.5403295750216832E-2"/>
          <c:y val="3.481110946364608E-2"/>
          <c:w val="0.18091569863394136"/>
          <c:h val="0.15527574662681534"/>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MRR@20 IJCAI16</c:v>
                </c:pt>
              </c:strCache>
            </c:strRef>
          </c:tx>
          <c:spPr>
            <a:solidFill>
              <a:schemeClr val="accent1"/>
            </a:solidFill>
            <a:ln w="12700">
              <a:noFill/>
              <a:prstDash val="sysDash"/>
            </a:ln>
            <a:effectLst/>
          </c:spPr>
          <c:invertIfNegative val="0"/>
          <c:cat>
            <c:strRef>
              <c:f>Sheet1!$B$1:$F$1</c:f>
              <c:strCache>
                <c:ptCount val="5"/>
                <c:pt idx="0">
                  <c:v>POP</c:v>
                </c:pt>
                <c:pt idx="1">
                  <c:v>S-POP</c:v>
                </c:pt>
                <c:pt idx="2">
                  <c:v>Item-KNN</c:v>
                </c:pt>
                <c:pt idx="3">
                  <c:v>BPR-MF</c:v>
                </c:pt>
                <c:pt idx="4">
                  <c:v>GRU4REC</c:v>
                </c:pt>
              </c:strCache>
            </c:strRef>
          </c:cat>
          <c:val>
            <c:numRef>
              <c:f>Sheet1!$B$2:$F$2</c:f>
              <c:numCache>
                <c:formatCode>General</c:formatCode>
                <c:ptCount val="5"/>
                <c:pt idx="0">
                  <c:v>1.1900000000000001E-2</c:v>
                </c:pt>
                <c:pt idx="1">
                  <c:v>0.21709999999999999</c:v>
                </c:pt>
                <c:pt idx="2">
                  <c:v>5.2400000000000002E-2</c:v>
                </c:pt>
                <c:pt idx="3">
                  <c:v>4.7800000000000002E-2</c:v>
                </c:pt>
                <c:pt idx="4">
                  <c:v>0.2092</c:v>
                </c:pt>
              </c:numCache>
            </c:numRef>
          </c:val>
          <c:extLst>
            <c:ext xmlns:c16="http://schemas.microsoft.com/office/drawing/2014/chart" uri="{C3380CC4-5D6E-409C-BE32-E72D297353CC}">
              <c16:uniqueId val="{00000000-F6EF-4C12-8759-6C1C84A993B0}"/>
            </c:ext>
          </c:extLst>
        </c:ser>
        <c:ser>
          <c:idx val="1"/>
          <c:order val="1"/>
          <c:tx>
            <c:strRef>
              <c:f>Sheet1!$A$3</c:f>
              <c:strCache>
                <c:ptCount val="1"/>
                <c:pt idx="0">
                  <c:v>MRR@20 IJCAI16-P</c:v>
                </c:pt>
              </c:strCache>
            </c:strRef>
          </c:tx>
          <c:spPr>
            <a:solidFill>
              <a:schemeClr val="accent2"/>
            </a:solidFill>
            <a:ln w="12700">
              <a:solidFill>
                <a:srgbClr val="BE4B48"/>
              </a:solidFill>
            </a:ln>
            <a:effectLst/>
          </c:spPr>
          <c:invertIfNegative val="0"/>
          <c:cat>
            <c:strRef>
              <c:f>Sheet1!$B$1:$F$1</c:f>
              <c:strCache>
                <c:ptCount val="5"/>
                <c:pt idx="0">
                  <c:v>POP</c:v>
                </c:pt>
                <c:pt idx="1">
                  <c:v>S-POP</c:v>
                </c:pt>
                <c:pt idx="2">
                  <c:v>Item-KNN</c:v>
                </c:pt>
                <c:pt idx="3">
                  <c:v>BPR-MF</c:v>
                </c:pt>
                <c:pt idx="4">
                  <c:v>GRU4REC</c:v>
                </c:pt>
              </c:strCache>
            </c:strRef>
          </c:cat>
          <c:val>
            <c:numRef>
              <c:f>Sheet1!$B$3:$F$3</c:f>
              <c:numCache>
                <c:formatCode>General</c:formatCode>
                <c:ptCount val="5"/>
                <c:pt idx="0">
                  <c:v>2.8E-3</c:v>
                </c:pt>
                <c:pt idx="1">
                  <c:v>0.3775</c:v>
                </c:pt>
                <c:pt idx="2">
                  <c:v>9.5399999999999999E-2</c:v>
                </c:pt>
                <c:pt idx="3">
                  <c:v>9.7999999999999997E-3</c:v>
                </c:pt>
                <c:pt idx="4">
                  <c:v>0.37569999999999998</c:v>
                </c:pt>
              </c:numCache>
            </c:numRef>
          </c:val>
          <c:extLst>
            <c:ext xmlns:c16="http://schemas.microsoft.com/office/drawing/2014/chart" uri="{C3380CC4-5D6E-409C-BE32-E72D297353CC}">
              <c16:uniqueId val="{00000001-F6EF-4C12-8759-6C1C84A993B0}"/>
            </c:ext>
          </c:extLst>
        </c:ser>
        <c:dLbls>
          <c:showLegendKey val="0"/>
          <c:showVal val="0"/>
          <c:showCatName val="0"/>
          <c:showSerName val="0"/>
          <c:showPercent val="0"/>
          <c:showBubbleSize val="0"/>
        </c:dLbls>
        <c:gapWidth val="150"/>
        <c:axId val="863853599"/>
        <c:axId val="751214895"/>
      </c:barChart>
      <c:catAx>
        <c:axId val="863853599"/>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751214895"/>
        <c:crosses val="autoZero"/>
        <c:auto val="1"/>
        <c:lblAlgn val="ctr"/>
        <c:lblOffset val="100"/>
        <c:noMultiLvlLbl val="0"/>
      </c:catAx>
      <c:valAx>
        <c:axId val="751214895"/>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crossAx val="863853599"/>
        <c:crosses val="autoZero"/>
        <c:crossBetween val="between"/>
      </c:valAx>
      <c:spPr>
        <a:noFill/>
        <a:ln>
          <a:noFill/>
        </a:ln>
        <a:effectLst/>
      </c:spPr>
    </c:plotArea>
    <c:legend>
      <c:legendPos val="l"/>
      <c:layout>
        <c:manualLayout>
          <c:xMode val="edge"/>
          <c:yMode val="edge"/>
          <c:x val="9.5403295750216832E-2"/>
          <c:y val="3.481110946364608E-2"/>
          <c:w val="0.21903376561884663"/>
          <c:h val="0.15527574662681534"/>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7167388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2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97193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55573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34012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38051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57632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667282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77664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01510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5ed75ccf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13674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82581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06433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88221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7748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424966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32863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438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55600" y="2044700"/>
            <a:ext cx="12293600" cy="3238500"/>
          </a:xfrm>
          <a:prstGeom prst="rect">
            <a:avLst/>
          </a:prstGeom>
        </p:spPr>
        <p:txBody>
          <a:bodyPr anchor="b"/>
          <a:lstStyle/>
          <a:p>
            <a:r>
              <a:t>Title Text</a:t>
            </a:r>
          </a:p>
        </p:txBody>
      </p:sp>
      <p:sp>
        <p:nvSpPr>
          <p:cNvPr id="12" name="Body Level One…"/>
          <p:cNvSpPr txBox="1">
            <a:spLocks noGrp="1"/>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4" name="“Type a quote here.”"/>
          <p:cNvSpPr>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1"/>
        <p:cNvGrpSpPr/>
        <p:nvPr/>
      </p:nvGrpSpPr>
      <p:grpSpPr>
        <a:xfrm>
          <a:off x="0" y="0"/>
          <a:ext cx="0" cy="0"/>
          <a:chOff x="0" y="0"/>
          <a:chExt cx="0" cy="0"/>
        </a:xfrm>
      </p:grpSpPr>
      <p:sp>
        <p:nvSpPr>
          <p:cNvPr id="282" name="Google Shape;282;p9"/>
          <p:cNvSpPr/>
          <p:nvPr/>
        </p:nvSpPr>
        <p:spPr>
          <a:xfrm rot="10800000" flipH="1">
            <a:off x="10899449" y="6987488"/>
            <a:ext cx="1471573" cy="1698702"/>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72249" tIns="72249" rIns="72249" bIns="72249" anchor="ctr" anchorCtr="0">
            <a:noAutofit/>
          </a:bodyPr>
          <a:lstStyle/>
          <a:p>
            <a:pPr marL="0" marR="0" lvl="0" indent="0" algn="ctr" rtl="0">
              <a:lnSpc>
                <a:spcPct val="100000"/>
              </a:lnSpc>
              <a:spcBef>
                <a:spcPts val="0"/>
              </a:spcBef>
              <a:spcAft>
                <a:spcPts val="0"/>
              </a:spcAft>
              <a:buClr>
                <a:srgbClr val="FFFFFF"/>
              </a:buClr>
              <a:buFont typeface="Helvetica Neue"/>
              <a:buNone/>
            </a:pPr>
            <a:endParaRPr sz="4551" b="0" i="0" u="none" strike="noStrike" cap="non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38896" y="611579"/>
            <a:ext cx="2173156" cy="1882027"/>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72249" tIns="72249" rIns="72249" bIns="72249" anchor="ctr" anchorCtr="0">
            <a:noAutofit/>
          </a:bodyPr>
          <a:lstStyle/>
          <a:p>
            <a:pPr marL="0" marR="0" lvl="0" indent="0" algn="ctr" rtl="0">
              <a:lnSpc>
                <a:spcPct val="100000"/>
              </a:lnSpc>
              <a:spcBef>
                <a:spcPts val="0"/>
              </a:spcBef>
              <a:spcAft>
                <a:spcPts val="0"/>
              </a:spcAft>
              <a:buClr>
                <a:srgbClr val="FFFFFF"/>
              </a:buClr>
              <a:buFont typeface="Helvetica Neue"/>
              <a:buNone/>
            </a:pPr>
            <a:endParaRPr sz="4551" b="0" i="0" u="none" strike="noStrike" cap="none">
              <a:solidFill>
                <a:srgbClr val="FFFFFF"/>
              </a:solidFill>
              <a:latin typeface="Helvetica Neue"/>
              <a:ea typeface="Helvetica Neue"/>
              <a:cs typeface="Helvetica Neue"/>
              <a:sym typeface="Helvetica Neue"/>
            </a:endParaRPr>
          </a:p>
        </p:txBody>
      </p:sp>
      <p:sp>
        <p:nvSpPr>
          <p:cNvPr id="284" name="Google Shape;284;p9"/>
          <p:cNvSpPr txBox="1">
            <a:spLocks noGrp="1"/>
          </p:cNvSpPr>
          <p:nvPr>
            <p:ph type="body" idx="1"/>
          </p:nvPr>
        </p:nvSpPr>
        <p:spPr>
          <a:xfrm>
            <a:off x="650240" y="8355667"/>
            <a:ext cx="11704320" cy="985316"/>
          </a:xfrm>
          <a:prstGeom prst="rect">
            <a:avLst/>
          </a:prstGeom>
        </p:spPr>
        <p:txBody>
          <a:bodyPr spcFirstLastPara="1" wrap="square" lIns="91425" tIns="91425" rIns="91425" bIns="91425" anchor="t" anchorCtr="0">
            <a:noAutofit/>
          </a:bodyPr>
          <a:lstStyle>
            <a:lvl1pPr marL="650230" lvl="0" indent="-325115" algn="ctr">
              <a:spcBef>
                <a:spcPts val="512"/>
              </a:spcBef>
              <a:spcAft>
                <a:spcPts val="0"/>
              </a:spcAft>
              <a:buSzPts val="1400"/>
              <a:buNone/>
              <a:defRPr/>
            </a:lvl1pPr>
          </a:lstStyle>
          <a:p>
            <a:endParaRPr/>
          </a:p>
        </p:txBody>
      </p:sp>
      <p:sp>
        <p:nvSpPr>
          <p:cNvPr id="285" name="Google Shape;285;p9"/>
          <p:cNvSpPr/>
          <p:nvPr/>
        </p:nvSpPr>
        <p:spPr>
          <a:xfrm rot="10800000" flipH="1">
            <a:off x="-176108" y="2008130"/>
            <a:ext cx="1166080" cy="134656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286" name="Google Shape;286;p9"/>
          <p:cNvSpPr/>
          <p:nvPr/>
        </p:nvSpPr>
        <p:spPr>
          <a:xfrm rot="10800000" flipH="1">
            <a:off x="907627" y="2730856"/>
            <a:ext cx="609707" cy="703716"/>
          </a:xfrm>
          <a:prstGeom prst="hexagon">
            <a:avLst>
              <a:gd name="adj" fmla="val 28678"/>
              <a:gd name="vf" fmla="val 115470"/>
            </a:avLst>
          </a:prstGeom>
          <a:solidFill>
            <a:srgbClr val="184769"/>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287" name="Google Shape;287;p9"/>
          <p:cNvSpPr/>
          <p:nvPr/>
        </p:nvSpPr>
        <p:spPr>
          <a:xfrm rot="10800000" flipH="1">
            <a:off x="2126825" y="-249647"/>
            <a:ext cx="1166080" cy="134656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288" name="Google Shape;288;p9"/>
          <p:cNvSpPr/>
          <p:nvPr/>
        </p:nvSpPr>
        <p:spPr>
          <a:xfrm rot="10800000" flipH="1">
            <a:off x="466205" y="168628"/>
            <a:ext cx="510293" cy="588800"/>
          </a:xfrm>
          <a:prstGeom prst="hexagon">
            <a:avLst>
              <a:gd name="adj" fmla="val 28678"/>
              <a:gd name="vf" fmla="val 115470"/>
            </a:avLst>
          </a:prstGeom>
          <a:solidFill>
            <a:srgbClr val="00E1C6"/>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grpSp>
        <p:nvGrpSpPr>
          <p:cNvPr id="289" name="Google Shape;289;p9"/>
          <p:cNvGrpSpPr/>
          <p:nvPr/>
        </p:nvGrpSpPr>
        <p:grpSpPr>
          <a:xfrm>
            <a:off x="2460137" y="115804"/>
            <a:ext cx="499490" cy="615653"/>
            <a:chOff x="5975075" y="2327500"/>
            <a:chExt cx="420100" cy="388350"/>
          </a:xfrm>
        </p:grpSpPr>
        <p:sp>
          <p:nvSpPr>
            <p:cNvPr id="290" name="Google Shape;290;p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291" name="Google Shape;291;p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grpSp>
      <p:sp>
        <p:nvSpPr>
          <p:cNvPr id="292" name="Google Shape;292;p9"/>
          <p:cNvSpPr/>
          <p:nvPr/>
        </p:nvSpPr>
        <p:spPr>
          <a:xfrm>
            <a:off x="288854" y="2408632"/>
            <a:ext cx="236176" cy="545572"/>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grpSp>
        <p:nvGrpSpPr>
          <p:cNvPr id="293" name="Google Shape;293;p9"/>
          <p:cNvGrpSpPr/>
          <p:nvPr/>
        </p:nvGrpSpPr>
        <p:grpSpPr>
          <a:xfrm>
            <a:off x="1286082" y="976958"/>
            <a:ext cx="544651" cy="1151262"/>
            <a:chOff x="6718575" y="2318625"/>
            <a:chExt cx="256950" cy="407375"/>
          </a:xfrm>
        </p:grpSpPr>
        <p:sp>
          <p:nvSpPr>
            <p:cNvPr id="294" name="Google Shape;294;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295" name="Google Shape;295;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296" name="Google Shape;296;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297" name="Google Shape;297;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298" name="Google Shape;298;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299" name="Google Shape;299;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00" name="Google Shape;300;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01" name="Google Shape;301;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grpSp>
      <p:grpSp>
        <p:nvGrpSpPr>
          <p:cNvPr id="302" name="Google Shape;302;p9"/>
          <p:cNvGrpSpPr/>
          <p:nvPr/>
        </p:nvGrpSpPr>
        <p:grpSpPr>
          <a:xfrm>
            <a:off x="477524" y="3490192"/>
            <a:ext cx="487654" cy="663833"/>
            <a:chOff x="3951850" y="2985350"/>
            <a:chExt cx="407950" cy="416500"/>
          </a:xfrm>
        </p:grpSpPr>
        <p:sp>
          <p:nvSpPr>
            <p:cNvPr id="303" name="Google Shape;303;p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04" name="Google Shape;304;p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05" name="Google Shape;305;p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06" name="Google Shape;306;p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grpSp>
      <p:sp>
        <p:nvSpPr>
          <p:cNvPr id="307" name="Google Shape;307;p9"/>
          <p:cNvSpPr/>
          <p:nvPr/>
        </p:nvSpPr>
        <p:spPr>
          <a:xfrm rot="10800000" flipH="1">
            <a:off x="12070079" y="8022803"/>
            <a:ext cx="1166080" cy="134656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08" name="Google Shape;308;p9"/>
          <p:cNvSpPr/>
          <p:nvPr/>
        </p:nvSpPr>
        <p:spPr>
          <a:xfrm rot="10800000" flipH="1">
            <a:off x="11555305" y="8752735"/>
            <a:ext cx="609707" cy="703716"/>
          </a:xfrm>
          <a:prstGeom prst="hexagon">
            <a:avLst>
              <a:gd name="adj" fmla="val 28678"/>
              <a:gd name="vf" fmla="val 115470"/>
            </a:avLst>
          </a:prstGeom>
          <a:solidFill>
            <a:srgbClr val="3292E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09" name="Google Shape;309;p9"/>
          <p:cNvSpPr/>
          <p:nvPr/>
        </p:nvSpPr>
        <p:spPr>
          <a:xfrm rot="10800000" flipH="1">
            <a:off x="11123695" y="5566388"/>
            <a:ext cx="1166080" cy="1345991"/>
          </a:xfrm>
          <a:prstGeom prst="hexagon">
            <a:avLst>
              <a:gd name="adj" fmla="val 28678"/>
              <a:gd name="vf" fmla="val 115470"/>
            </a:avLst>
          </a:prstGeom>
          <a:solidFill>
            <a:srgbClr val="184769"/>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10" name="Google Shape;310;p9"/>
          <p:cNvSpPr/>
          <p:nvPr/>
        </p:nvSpPr>
        <p:spPr>
          <a:xfrm rot="10800000" flipH="1">
            <a:off x="12070080" y="6660124"/>
            <a:ext cx="510293" cy="588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11" name="Google Shape;311;p9"/>
          <p:cNvSpPr/>
          <p:nvPr/>
        </p:nvSpPr>
        <p:spPr>
          <a:xfrm>
            <a:off x="12476713" y="8460910"/>
            <a:ext cx="352815" cy="470391"/>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grpSp>
        <p:nvGrpSpPr>
          <p:cNvPr id="312" name="Google Shape;312;p9"/>
          <p:cNvGrpSpPr/>
          <p:nvPr/>
        </p:nvGrpSpPr>
        <p:grpSpPr>
          <a:xfrm>
            <a:off x="10459117" y="6498067"/>
            <a:ext cx="647999" cy="828784"/>
            <a:chOff x="5241175" y="4959100"/>
            <a:chExt cx="539775" cy="517775"/>
          </a:xfrm>
        </p:grpSpPr>
        <p:sp>
          <p:nvSpPr>
            <p:cNvPr id="313" name="Google Shape;313;p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14" name="Google Shape;314;p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15" name="Google Shape;315;p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16" name="Google Shape;316;p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17" name="Google Shape;317;p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sp>
          <p:nvSpPr>
            <p:cNvPr id="318" name="Google Shape;318;p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120"/>
            </a:p>
          </p:txBody>
        </p:sp>
      </p:grpSp>
      <p:sp>
        <p:nvSpPr>
          <p:cNvPr id="319" name="Google Shape;319;p9"/>
          <p:cNvSpPr/>
          <p:nvPr/>
        </p:nvSpPr>
        <p:spPr>
          <a:xfrm>
            <a:off x="11493442" y="5980681"/>
            <a:ext cx="426598" cy="51738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20" name="Google Shape;320;p9"/>
          <p:cNvSpPr txBox="1">
            <a:spLocks noGrp="1"/>
          </p:cNvSpPr>
          <p:nvPr>
            <p:ph type="sldNum" idx="12"/>
          </p:nvPr>
        </p:nvSpPr>
        <p:spPr>
          <a:xfrm>
            <a:off x="19281" y="9074774"/>
            <a:ext cx="780373" cy="678684"/>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026825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11688323" y="7815508"/>
            <a:ext cx="974507" cy="1125262"/>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72249" tIns="72249" rIns="72249" bIns="72249" anchor="ctr" anchorCtr="0">
            <a:noAutofit/>
          </a:bodyPr>
          <a:lstStyle/>
          <a:p>
            <a:pPr marL="0" marR="0" lvl="0" indent="0" algn="ctr" rtl="0">
              <a:lnSpc>
                <a:spcPct val="100000"/>
              </a:lnSpc>
              <a:spcBef>
                <a:spcPts val="0"/>
              </a:spcBef>
              <a:spcAft>
                <a:spcPts val="0"/>
              </a:spcAft>
              <a:buClr>
                <a:srgbClr val="FFFFFF"/>
              </a:buClr>
              <a:buFont typeface="Helvetica Neue"/>
              <a:buNone/>
            </a:pPr>
            <a:endParaRPr sz="4551"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28728" y="457931"/>
            <a:ext cx="1790293" cy="1550507"/>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72249" tIns="72249" rIns="72249" bIns="72249" anchor="ctr" anchorCtr="0">
            <a:noAutofit/>
          </a:bodyPr>
          <a:lstStyle/>
          <a:p>
            <a:pPr marL="0" marR="0" lvl="0" indent="0" algn="ctr" rtl="0">
              <a:lnSpc>
                <a:spcPct val="100000"/>
              </a:lnSpc>
              <a:spcBef>
                <a:spcPts val="0"/>
              </a:spcBef>
              <a:spcAft>
                <a:spcPts val="0"/>
              </a:spcAft>
              <a:buClr>
                <a:srgbClr val="FFFFFF"/>
              </a:buClr>
              <a:buFont typeface="Helvetica Neue"/>
              <a:buNone/>
            </a:pPr>
            <a:endParaRPr sz="4551"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76107" y="1607663"/>
            <a:ext cx="959147" cy="1108196"/>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25" name="Google Shape;325;p10"/>
          <p:cNvSpPr/>
          <p:nvPr/>
        </p:nvSpPr>
        <p:spPr>
          <a:xfrm rot="10800000" flipH="1">
            <a:off x="715543" y="2202453"/>
            <a:ext cx="501760" cy="579129"/>
          </a:xfrm>
          <a:prstGeom prst="hexagon">
            <a:avLst>
              <a:gd name="adj" fmla="val 28678"/>
              <a:gd name="vf" fmla="val 115470"/>
            </a:avLst>
          </a:prstGeom>
          <a:solidFill>
            <a:srgbClr val="184769"/>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26" name="Google Shape;326;p10"/>
          <p:cNvSpPr/>
          <p:nvPr/>
        </p:nvSpPr>
        <p:spPr>
          <a:xfrm rot="10800000" flipH="1">
            <a:off x="1718647" y="-249955"/>
            <a:ext cx="959147" cy="1108196"/>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27" name="Google Shape;327;p10"/>
          <p:cNvSpPr/>
          <p:nvPr/>
        </p:nvSpPr>
        <p:spPr>
          <a:xfrm rot="10800000" flipH="1">
            <a:off x="352360" y="94233"/>
            <a:ext cx="419840" cy="484693"/>
          </a:xfrm>
          <a:prstGeom prst="hexagon">
            <a:avLst>
              <a:gd name="adj" fmla="val 28678"/>
              <a:gd name="vf" fmla="val 115470"/>
            </a:avLst>
          </a:prstGeom>
          <a:solidFill>
            <a:srgbClr val="00E1C6"/>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28" name="Google Shape;328;p10"/>
          <p:cNvSpPr/>
          <p:nvPr/>
        </p:nvSpPr>
        <p:spPr>
          <a:xfrm rot="10800000" flipH="1">
            <a:off x="12463741" y="8506745"/>
            <a:ext cx="772267" cy="892018"/>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29" name="Google Shape;329;p10"/>
          <p:cNvSpPr/>
          <p:nvPr/>
        </p:nvSpPr>
        <p:spPr>
          <a:xfrm rot="10800000" flipH="1">
            <a:off x="12122752" y="8990530"/>
            <a:ext cx="404053" cy="465920"/>
          </a:xfrm>
          <a:prstGeom prst="hexagon">
            <a:avLst>
              <a:gd name="adj" fmla="val 28678"/>
              <a:gd name="vf" fmla="val 115470"/>
            </a:avLst>
          </a:prstGeom>
          <a:solidFill>
            <a:srgbClr val="3292E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30" name="Google Shape;330;p10"/>
          <p:cNvSpPr/>
          <p:nvPr/>
        </p:nvSpPr>
        <p:spPr>
          <a:xfrm rot="10800000" flipH="1">
            <a:off x="11836850" y="6879807"/>
            <a:ext cx="772267" cy="891449"/>
          </a:xfrm>
          <a:prstGeom prst="hexagon">
            <a:avLst>
              <a:gd name="adj" fmla="val 28678"/>
              <a:gd name="vf" fmla="val 115470"/>
            </a:avLst>
          </a:prstGeom>
          <a:solidFill>
            <a:srgbClr val="184769"/>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31" name="Google Shape;331;p10"/>
          <p:cNvSpPr/>
          <p:nvPr/>
        </p:nvSpPr>
        <p:spPr>
          <a:xfrm rot="10800000" flipH="1">
            <a:off x="12463743" y="7603924"/>
            <a:ext cx="337920" cy="390258"/>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32" name="Google Shape;332;p10"/>
          <p:cNvSpPr txBox="1">
            <a:spLocks noGrp="1"/>
          </p:cNvSpPr>
          <p:nvPr>
            <p:ph type="sldNum" idx="12"/>
          </p:nvPr>
        </p:nvSpPr>
        <p:spPr>
          <a:xfrm>
            <a:off x="19281" y="9074774"/>
            <a:ext cx="780373" cy="678684"/>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5527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55600" y="3251201"/>
            <a:ext cx="12293601" cy="3238501"/>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29405342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30"/>
        <p:cNvGrpSpPr/>
        <p:nvPr/>
      </p:nvGrpSpPr>
      <p:grpSpPr>
        <a:xfrm>
          <a:off x="0" y="0"/>
          <a:ext cx="0" cy="0"/>
          <a:chOff x="0" y="0"/>
          <a:chExt cx="0" cy="0"/>
        </a:xfrm>
      </p:grpSpPr>
      <p:sp>
        <p:nvSpPr>
          <p:cNvPr id="331" name="Google Shape;331;p6"/>
          <p:cNvSpPr/>
          <p:nvPr/>
        </p:nvSpPr>
        <p:spPr>
          <a:xfrm>
            <a:off x="7089991" y="284"/>
            <a:ext cx="5914880" cy="9753600"/>
          </a:xfrm>
          <a:prstGeom prst="rect">
            <a:avLst/>
          </a:prstGeom>
          <a:solidFill>
            <a:srgbClr val="00041C">
              <a:alpha val="18460"/>
            </a:srgbClr>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5120"/>
          </a:p>
        </p:txBody>
      </p:sp>
      <p:sp>
        <p:nvSpPr>
          <p:cNvPr id="332" name="Google Shape;332;p6"/>
          <p:cNvSpPr txBox="1">
            <a:spLocks noGrp="1"/>
          </p:cNvSpPr>
          <p:nvPr>
            <p:ph type="sldNum" idx="12"/>
          </p:nvPr>
        </p:nvSpPr>
        <p:spPr>
          <a:xfrm>
            <a:off x="12212018" y="-22518"/>
            <a:ext cx="792747" cy="1038791"/>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33" name="Google Shape;333;p6"/>
          <p:cNvSpPr txBox="1">
            <a:spLocks noGrp="1"/>
          </p:cNvSpPr>
          <p:nvPr>
            <p:ph type="title"/>
          </p:nvPr>
        </p:nvSpPr>
        <p:spPr>
          <a:xfrm>
            <a:off x="643874" y="1177449"/>
            <a:ext cx="5667840" cy="1625884"/>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Google Shape;334;p6"/>
          <p:cNvSpPr txBox="1">
            <a:spLocks noGrp="1"/>
          </p:cNvSpPr>
          <p:nvPr>
            <p:ph type="body" idx="1"/>
          </p:nvPr>
        </p:nvSpPr>
        <p:spPr>
          <a:xfrm>
            <a:off x="643878" y="2678856"/>
            <a:ext cx="5667840" cy="5875484"/>
          </a:xfrm>
          <a:prstGeom prst="rect">
            <a:avLst/>
          </a:prstGeom>
        </p:spPr>
        <p:txBody>
          <a:bodyPr spcFirstLastPara="1" wrap="square" lIns="91425" tIns="91425" rIns="91425" bIns="91425" anchor="t" anchorCtr="0">
            <a:noAutofit/>
          </a:bodyPr>
          <a:lstStyle>
            <a:lvl1pPr marL="650230" lvl="0" indent="-541858" rtl="0">
              <a:spcBef>
                <a:spcPts val="853"/>
              </a:spcBef>
              <a:spcAft>
                <a:spcPts val="0"/>
              </a:spcAft>
              <a:buSzPts val="2400"/>
              <a:buChar char="▫"/>
              <a:defRPr>
                <a:solidFill>
                  <a:schemeClr val="lt1"/>
                </a:solidFill>
              </a:defRPr>
            </a:lvl1pPr>
            <a:lvl2pPr marL="1300460" lvl="1" indent="-541858" rtl="0">
              <a:spcBef>
                <a:spcPts val="0"/>
              </a:spcBef>
              <a:spcAft>
                <a:spcPts val="0"/>
              </a:spcAft>
              <a:buSzPts val="2400"/>
              <a:buChar char="-"/>
              <a:defRPr>
                <a:solidFill>
                  <a:schemeClr val="lt1"/>
                </a:solidFill>
              </a:defRPr>
            </a:lvl2pPr>
            <a:lvl3pPr marL="1950690" lvl="2" indent="-541858" rtl="0">
              <a:spcBef>
                <a:spcPts val="0"/>
              </a:spcBef>
              <a:spcAft>
                <a:spcPts val="0"/>
              </a:spcAft>
              <a:buSzPts val="2400"/>
              <a:buChar char="-"/>
              <a:defRPr>
                <a:solidFill>
                  <a:schemeClr val="lt1"/>
                </a:solidFill>
              </a:defRPr>
            </a:lvl3pPr>
            <a:lvl4pPr marL="2600919" lvl="3" indent="-541858" rtl="0">
              <a:spcBef>
                <a:spcPts val="0"/>
              </a:spcBef>
              <a:spcAft>
                <a:spcPts val="0"/>
              </a:spcAft>
              <a:buSzPts val="2400"/>
              <a:buChar char="-"/>
              <a:defRPr>
                <a:solidFill>
                  <a:schemeClr val="lt1"/>
                </a:solidFill>
              </a:defRPr>
            </a:lvl4pPr>
            <a:lvl5pPr marL="3251149" lvl="4" indent="-541858" rtl="0">
              <a:spcBef>
                <a:spcPts val="0"/>
              </a:spcBef>
              <a:spcAft>
                <a:spcPts val="0"/>
              </a:spcAft>
              <a:buSzPts val="2400"/>
              <a:buChar char="-"/>
              <a:defRPr>
                <a:solidFill>
                  <a:schemeClr val="lt1"/>
                </a:solidFill>
              </a:defRPr>
            </a:lvl5pPr>
            <a:lvl6pPr marL="3901379" lvl="5" indent="-541858" rtl="0">
              <a:spcBef>
                <a:spcPts val="0"/>
              </a:spcBef>
              <a:spcAft>
                <a:spcPts val="0"/>
              </a:spcAft>
              <a:buSzPts val="2400"/>
              <a:buChar char="-"/>
              <a:defRPr>
                <a:solidFill>
                  <a:schemeClr val="lt1"/>
                </a:solidFill>
              </a:defRPr>
            </a:lvl6pPr>
            <a:lvl7pPr marL="4551609" lvl="6" indent="-541858" rtl="0">
              <a:spcBef>
                <a:spcPts val="0"/>
              </a:spcBef>
              <a:spcAft>
                <a:spcPts val="0"/>
              </a:spcAft>
              <a:buSzPts val="2400"/>
              <a:buChar char="●"/>
              <a:defRPr>
                <a:solidFill>
                  <a:schemeClr val="lt1"/>
                </a:solidFill>
              </a:defRPr>
            </a:lvl7pPr>
            <a:lvl8pPr marL="5201839" lvl="7" indent="-541858" rtl="0">
              <a:spcBef>
                <a:spcPts val="0"/>
              </a:spcBef>
              <a:spcAft>
                <a:spcPts val="0"/>
              </a:spcAft>
              <a:buSzPts val="2400"/>
              <a:buChar char="○"/>
              <a:defRPr>
                <a:solidFill>
                  <a:schemeClr val="lt1"/>
                </a:solidFill>
              </a:defRPr>
            </a:lvl8pPr>
            <a:lvl9pPr marL="5852069" lvl="8" indent="-541858" rtl="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val="311568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346200" y="520700"/>
            <a:ext cx="10388600" cy="5860236"/>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908800"/>
            <a:ext cx="10464800" cy="1282700"/>
          </a:xfrm>
          <a:prstGeom prst="rect">
            <a:avLst/>
          </a:prstGeom>
        </p:spPr>
        <p:txBody>
          <a:bodyPr/>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55600" y="3251200"/>
            <a:ext cx="12293600" cy="32385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05600" y="609600"/>
            <a:ext cx="5359400" cy="77597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355600" y="1016000"/>
            <a:ext cx="5892800" cy="3886200"/>
          </a:xfrm>
          <a:prstGeom prst="rect">
            <a:avLst/>
          </a:prstGeom>
        </p:spPr>
        <p:txBody>
          <a:bodyPr anchor="b"/>
          <a:lstStyle/>
          <a:p>
            <a:r>
              <a:t>Title Text</a:t>
            </a:r>
          </a:p>
        </p:txBody>
      </p:sp>
      <p:sp>
        <p:nvSpPr>
          <p:cNvPr id="40" name="Body Level One…"/>
          <p:cNvSpPr txBox="1">
            <a:spLocks noGrp="1"/>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870700" y="2781300"/>
            <a:ext cx="5283200" cy="61849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355600" y="2730500"/>
            <a:ext cx="5892800" cy="629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54800" y="5029200"/>
            <a:ext cx="5803900" cy="42164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664613" y="508000"/>
            <a:ext cx="5803901" cy="42164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533400" y="508000"/>
            <a:ext cx="5808231" cy="8737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64285" y="3291212"/>
            <a:ext cx="7031893" cy="122368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464285" y="4276385"/>
            <a:ext cx="7031893" cy="3147662"/>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9281" y="9074774"/>
            <a:ext cx="780373" cy="678684"/>
          </a:xfrm>
          <a:prstGeom prst="rect">
            <a:avLst/>
          </a:prstGeom>
          <a:noFill/>
          <a:ln>
            <a:noFill/>
          </a:ln>
        </p:spPr>
        <p:txBody>
          <a:bodyPr spcFirstLastPara="1" wrap="square" lIns="91425" tIns="91425" rIns="91425" bIns="91425" anchor="t" anchorCtr="0">
            <a:noAutofit/>
          </a:bodyPr>
          <a:lstStyle>
            <a:lvl1pPr lvl="0">
              <a:buNone/>
              <a:defRPr sz="1707">
                <a:solidFill>
                  <a:srgbClr val="19BBD5"/>
                </a:solidFill>
                <a:latin typeface="Nixie One"/>
                <a:ea typeface="Nixie One"/>
                <a:cs typeface="Nixie One"/>
                <a:sym typeface="Nixie One"/>
              </a:defRPr>
            </a:lvl1pPr>
            <a:lvl2pPr lvl="1">
              <a:buNone/>
              <a:defRPr sz="1707">
                <a:solidFill>
                  <a:srgbClr val="19BBD5"/>
                </a:solidFill>
                <a:latin typeface="Nixie One"/>
                <a:ea typeface="Nixie One"/>
                <a:cs typeface="Nixie One"/>
                <a:sym typeface="Nixie One"/>
              </a:defRPr>
            </a:lvl2pPr>
            <a:lvl3pPr lvl="2">
              <a:buNone/>
              <a:defRPr sz="1707">
                <a:solidFill>
                  <a:srgbClr val="19BBD5"/>
                </a:solidFill>
                <a:latin typeface="Nixie One"/>
                <a:ea typeface="Nixie One"/>
                <a:cs typeface="Nixie One"/>
                <a:sym typeface="Nixie One"/>
              </a:defRPr>
            </a:lvl3pPr>
            <a:lvl4pPr lvl="3">
              <a:buNone/>
              <a:defRPr sz="1707">
                <a:solidFill>
                  <a:srgbClr val="19BBD5"/>
                </a:solidFill>
                <a:latin typeface="Nixie One"/>
                <a:ea typeface="Nixie One"/>
                <a:cs typeface="Nixie One"/>
                <a:sym typeface="Nixie One"/>
              </a:defRPr>
            </a:lvl4pPr>
            <a:lvl5pPr lvl="4">
              <a:buNone/>
              <a:defRPr sz="1707">
                <a:solidFill>
                  <a:srgbClr val="19BBD5"/>
                </a:solidFill>
                <a:latin typeface="Nixie One"/>
                <a:ea typeface="Nixie One"/>
                <a:cs typeface="Nixie One"/>
                <a:sym typeface="Nixie One"/>
              </a:defRPr>
            </a:lvl5pPr>
            <a:lvl6pPr lvl="5">
              <a:buNone/>
              <a:defRPr sz="1707">
                <a:solidFill>
                  <a:srgbClr val="19BBD5"/>
                </a:solidFill>
                <a:latin typeface="Nixie One"/>
                <a:ea typeface="Nixie One"/>
                <a:cs typeface="Nixie One"/>
                <a:sym typeface="Nixie One"/>
              </a:defRPr>
            </a:lvl6pPr>
            <a:lvl7pPr lvl="6">
              <a:buNone/>
              <a:defRPr sz="1707">
                <a:solidFill>
                  <a:srgbClr val="19BBD5"/>
                </a:solidFill>
                <a:latin typeface="Nixie One"/>
                <a:ea typeface="Nixie One"/>
                <a:cs typeface="Nixie One"/>
                <a:sym typeface="Nixie One"/>
              </a:defRPr>
            </a:lvl7pPr>
            <a:lvl8pPr lvl="7">
              <a:buNone/>
              <a:defRPr sz="1707">
                <a:solidFill>
                  <a:srgbClr val="19BBD5"/>
                </a:solidFill>
                <a:latin typeface="Nixie One"/>
                <a:ea typeface="Nixie One"/>
                <a:cs typeface="Nixie One"/>
                <a:sym typeface="Nixie One"/>
              </a:defRPr>
            </a:lvl8pPr>
            <a:lvl9pPr lvl="8">
              <a:buNone/>
              <a:defRPr sz="1707">
                <a:solidFill>
                  <a:srgbClr val="19BBD5"/>
                </a:solidFill>
                <a:latin typeface="Nixie One"/>
                <a:ea typeface="Nixie One"/>
                <a:cs typeface="Nixie One"/>
                <a:sym typeface="Nixie 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406080746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VIETNAM NATIONAL UNIVERSITY – HO CHI MINH CITY…"/>
          <p:cNvSpPr txBox="1">
            <a:spLocks noGrp="1"/>
          </p:cNvSpPr>
          <p:nvPr>
            <p:ph type="ctrTitle"/>
          </p:nvPr>
        </p:nvSpPr>
        <p:spPr>
          <a:xfrm>
            <a:off x="355600" y="647452"/>
            <a:ext cx="12293600" cy="1724596"/>
          </a:xfrm>
          <a:prstGeom prst="rect">
            <a:avLst/>
          </a:prstGeom>
        </p:spPr>
        <p:txBody>
          <a:bodyPr>
            <a:normAutofit/>
          </a:bodyPr>
          <a:lstStyle/>
          <a:p>
            <a:pPr indent="457200" defTabSz="457200">
              <a:spcBef>
                <a:spcPts val="1400"/>
              </a:spcBef>
              <a:defRPr sz="2500" cap="none">
                <a:solidFill>
                  <a:srgbClr val="000000"/>
                </a:solidFill>
                <a:latin typeface="Avenir Next"/>
                <a:ea typeface="Avenir Next"/>
                <a:cs typeface="Avenir Next"/>
                <a:sym typeface="Avenir Next"/>
              </a:defRPr>
            </a:pPr>
            <a:r>
              <a:rPr lang="en-GB" sz="2800" cap="none" dirty="0">
                <a:solidFill>
                  <a:srgbClr val="002060"/>
                </a:solidFill>
                <a:ea typeface="Avenir Next"/>
                <a:cs typeface="Avenir Next"/>
                <a:sym typeface="Avenir Next"/>
              </a:rPr>
              <a:t>THE 6TH INTERNATIONAL CONFERENCE ON</a:t>
            </a:r>
            <a:br>
              <a:rPr lang="en-GB" sz="2800" cap="none" dirty="0">
                <a:solidFill>
                  <a:srgbClr val="002060"/>
                </a:solidFill>
                <a:ea typeface="Avenir Next"/>
                <a:cs typeface="Avenir Next"/>
                <a:sym typeface="Avenir Next"/>
              </a:rPr>
            </a:br>
            <a:r>
              <a:rPr lang="en-GB" sz="2800" cap="none" dirty="0">
                <a:solidFill>
                  <a:srgbClr val="002060"/>
                </a:solidFill>
                <a:ea typeface="Avenir Next"/>
                <a:cs typeface="Avenir Next"/>
                <a:sym typeface="Avenir Next"/>
              </a:rPr>
              <a:t>FUTURE DATA AND SECURITY ENGINEERING</a:t>
            </a:r>
            <a:br>
              <a:rPr lang="en-GB" sz="2800" cap="none" dirty="0">
                <a:solidFill>
                  <a:srgbClr val="002060"/>
                </a:solidFill>
                <a:ea typeface="Avenir Next"/>
                <a:cs typeface="Avenir Next"/>
                <a:sym typeface="Avenir Next"/>
              </a:rPr>
            </a:br>
            <a:r>
              <a:rPr lang="en-GB" sz="2800" cap="none" dirty="0">
                <a:solidFill>
                  <a:srgbClr val="002060"/>
                </a:solidFill>
                <a:ea typeface="Avenir Next"/>
                <a:cs typeface="Avenir Next"/>
                <a:sym typeface="Avenir Next"/>
              </a:rPr>
              <a:t>2019</a:t>
            </a:r>
            <a:endParaRPr lang="en-GB" dirty="0"/>
          </a:p>
        </p:txBody>
      </p:sp>
      <p:sp>
        <p:nvSpPr>
          <p:cNvPr id="120" name="Resident Identification in Smart Home by Voice Biometrics"/>
          <p:cNvSpPr txBox="1">
            <a:spLocks noGrp="1"/>
          </p:cNvSpPr>
          <p:nvPr>
            <p:ph type="subTitle" sz="quarter" idx="1"/>
          </p:nvPr>
        </p:nvSpPr>
        <p:spPr>
          <a:xfrm>
            <a:off x="0" y="5533801"/>
            <a:ext cx="13004800" cy="991788"/>
          </a:xfrm>
          <a:prstGeom prst="rect">
            <a:avLst/>
          </a:prstGeom>
        </p:spPr>
        <p:txBody>
          <a:bodyPr anchor="ctr">
            <a:noAutofit/>
          </a:bodyPr>
          <a:lstStyle>
            <a:lvl1pPr>
              <a:defRPr sz="3000" cap="all">
                <a:solidFill>
                  <a:srgbClr val="000000"/>
                </a:solidFill>
              </a:defRPr>
            </a:lvl1pPr>
          </a:lstStyle>
          <a:p>
            <a:r>
              <a:rPr lang="en-GB" sz="3200" b="1" dirty="0">
                <a:solidFill>
                  <a:srgbClr val="002060"/>
                </a:solidFill>
              </a:rPr>
              <a:t>FDSE 2019</a:t>
            </a:r>
            <a:br>
              <a:rPr lang="en-GB" sz="3200" b="1" dirty="0">
                <a:solidFill>
                  <a:srgbClr val="002060"/>
                </a:solidFill>
              </a:rPr>
            </a:br>
            <a:r>
              <a:rPr lang="en-GB" sz="3200" b="1" dirty="0">
                <a:solidFill>
                  <a:srgbClr val="002060"/>
                </a:solidFill>
              </a:rPr>
              <a:t>(LNCS 11814 - SPRINGER VERLAG)</a:t>
            </a:r>
            <a:endParaRPr dirty="0"/>
          </a:p>
        </p:txBody>
      </p:sp>
      <p:pic>
        <p:nvPicPr>
          <p:cNvPr id="124" name="Logo_HCMIU.jpg"/>
          <p:cNvPicPr>
            <a:picLocks noChangeAspect="1"/>
          </p:cNvPicPr>
          <p:nvPr/>
        </p:nvPicPr>
        <p:blipFill>
          <a:blip r:embed="rId2">
            <a:extLst>
              <a:ext uri="{28A0092B-C50C-407E-A947-70E740481C1C}">
                <a14:useLocalDpi xmlns:a14="http://schemas.microsoft.com/office/drawing/2010/main" val="0"/>
              </a:ext>
            </a:extLst>
          </a:blip>
          <a:srcRect/>
          <a:stretch/>
        </p:blipFill>
        <p:spPr>
          <a:xfrm>
            <a:off x="5640102" y="3206353"/>
            <a:ext cx="1724596" cy="1724596"/>
          </a:xfrm>
          <a:prstGeom prst="rect">
            <a:avLst/>
          </a:prstGeom>
          <a:ln w="12700">
            <a:miter lim="400000"/>
          </a:ln>
        </p:spPr>
      </p:pic>
      <p:sp>
        <p:nvSpPr>
          <p:cNvPr id="2" name="Rectangle 1">
            <a:extLst>
              <a:ext uri="{FF2B5EF4-FFF2-40B4-BE49-F238E27FC236}">
                <a16:creationId xmlns:a16="http://schemas.microsoft.com/office/drawing/2014/main" id="{0890B46F-F607-5046-AD0D-B955E7460ADB}"/>
              </a:ext>
            </a:extLst>
          </p:cNvPr>
          <p:cNvSpPr/>
          <p:nvPr/>
        </p:nvSpPr>
        <p:spPr>
          <a:xfrm>
            <a:off x="3359150" y="7021131"/>
            <a:ext cx="6502400" cy="1754326"/>
          </a:xfrm>
          <a:prstGeom prst="rect">
            <a:avLst/>
          </a:prstGeom>
        </p:spPr>
        <p:txBody>
          <a:bodyPr>
            <a:spAutoFit/>
          </a:bodyPr>
          <a:lstStyle/>
          <a:p>
            <a:r>
              <a:rPr lang="en-GB" dirty="0">
                <a:solidFill>
                  <a:srgbClr val="002060"/>
                </a:solidFill>
              </a:rPr>
              <a:t>Telecommunications University, </a:t>
            </a:r>
            <a:r>
              <a:rPr lang="en-GB" dirty="0" err="1">
                <a:solidFill>
                  <a:srgbClr val="002060"/>
                </a:solidFill>
              </a:rPr>
              <a:t>Nha</a:t>
            </a:r>
            <a:r>
              <a:rPr lang="en-GB" dirty="0">
                <a:solidFill>
                  <a:srgbClr val="002060"/>
                </a:solidFill>
              </a:rPr>
              <a:t> Trang City, Vietnam, November 27 to 29, 2019</a:t>
            </a:r>
            <a:endParaRPr lang="en-VN"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10</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18" name="Open-Set, Text-Independent Speaker Identification…"/>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212221" indent="-212221" algn="l" defTabSz="1300460" hangingPunct="1">
              <a:lnSpc>
                <a:spcPct val="120000"/>
              </a:lnSpc>
              <a:spcBef>
                <a:spcPts val="2250"/>
              </a:spcBef>
              <a:buSzPct val="100000"/>
              <a:buFont typeface="Arial"/>
              <a:buChar char="•"/>
              <a:defRPr sz="2500"/>
            </a:pPr>
            <a:r>
              <a:rPr lang="en-US" sz="2276" dirty="0">
                <a:solidFill>
                  <a:srgbClr val="000000"/>
                </a:solidFill>
                <a:latin typeface="Nixie One"/>
                <a:cs typeface="Arial"/>
                <a:sym typeface="Arial"/>
              </a:rPr>
              <a:t>Motivation</a:t>
            </a:r>
          </a:p>
          <a:p>
            <a:pPr marL="685732" lvl="1" indent="-342867" algn="l" defTabSz="1300460" hangingPunct="1">
              <a:spcBef>
                <a:spcPts val="1350"/>
              </a:spcBef>
              <a:buSzPct val="82000"/>
              <a:buFont typeface="Wingdings" panose="05000000000000000000" pitchFamily="2" charset="2"/>
              <a:buChar char="Ø"/>
              <a:defRPr sz="2500"/>
            </a:pPr>
            <a:r>
              <a:rPr lang="en-US" sz="2276" dirty="0">
                <a:solidFill>
                  <a:srgbClr val="000000"/>
                </a:solidFill>
                <a:latin typeface="Nixie One"/>
                <a:cs typeface="Arial"/>
                <a:sym typeface="Arial"/>
              </a:rPr>
              <a:t>Number of items is high → bottleneck</a:t>
            </a:r>
          </a:p>
          <a:p>
            <a:pPr marL="685732" lvl="1" indent="-342867" algn="l" defTabSz="1300460" hangingPunct="1">
              <a:spcBef>
                <a:spcPts val="1350"/>
              </a:spcBef>
              <a:buSzPct val="82000"/>
              <a:buFont typeface="Wingdings" panose="05000000000000000000" pitchFamily="2" charset="2"/>
              <a:buChar char="Ø"/>
              <a:defRPr sz="2500"/>
            </a:pPr>
            <a:r>
              <a:rPr lang="en-US" sz="2276" dirty="0">
                <a:solidFill>
                  <a:srgbClr val="000000"/>
                </a:solidFill>
                <a:latin typeface="Nixie One"/>
                <a:cs typeface="Arial"/>
                <a:sym typeface="Arial"/>
              </a:rPr>
              <a:t>Model needs to be trained frequently (should be quick)</a:t>
            </a:r>
          </a:p>
          <a:p>
            <a:pPr marL="212221" indent="-212221" algn="l" defTabSz="1300460" hangingPunct="1">
              <a:lnSpc>
                <a:spcPct val="120000"/>
              </a:lnSpc>
              <a:spcBef>
                <a:spcPts val="2250"/>
              </a:spcBef>
              <a:buSzPct val="100000"/>
              <a:buFont typeface="Arial"/>
              <a:buChar char="•"/>
              <a:defRPr sz="2500"/>
            </a:pPr>
            <a:r>
              <a:rPr lang="en-US" sz="2276" dirty="0">
                <a:solidFill>
                  <a:srgbClr val="000000"/>
                </a:solidFill>
                <a:latin typeface="Nixie One"/>
                <a:cs typeface="Arial"/>
                <a:sym typeface="Arial"/>
              </a:rPr>
              <a:t>Sampling negative items</a:t>
            </a:r>
          </a:p>
          <a:p>
            <a:pPr marL="685732" lvl="1" indent="-342867" algn="l" defTabSz="1300460" hangingPunct="1">
              <a:spcBef>
                <a:spcPts val="1350"/>
              </a:spcBef>
              <a:buSzPct val="82000"/>
              <a:buFont typeface="Wingdings" panose="05000000000000000000" pitchFamily="2" charset="2"/>
              <a:buChar char="Ø"/>
              <a:defRPr sz="2500"/>
            </a:pPr>
            <a:r>
              <a:rPr lang="en-US" sz="2276" dirty="0">
                <a:solidFill>
                  <a:srgbClr val="000000"/>
                </a:solidFill>
                <a:latin typeface="Nixie One"/>
                <a:cs typeface="Arial"/>
                <a:sym typeface="Arial"/>
              </a:rPr>
              <a:t>Popularity based sampling</a:t>
            </a:r>
          </a:p>
          <a:p>
            <a:pPr marL="1028599" lvl="2" indent="-342867" algn="l" defTabSz="1300460" hangingPunct="1">
              <a:spcBef>
                <a:spcPts val="1350"/>
              </a:spcBef>
              <a:buSzPct val="82000"/>
              <a:buFont typeface="Wingdings" panose="05000000000000000000" pitchFamily="2" charset="2"/>
              <a:buChar char="q"/>
              <a:defRPr sz="2500"/>
            </a:pPr>
            <a:r>
              <a:rPr lang="en-US" sz="2276" dirty="0">
                <a:solidFill>
                  <a:srgbClr val="000000"/>
                </a:solidFill>
                <a:latin typeface="Nixie One"/>
                <a:cs typeface="Arial"/>
                <a:sym typeface="Arial"/>
              </a:rPr>
              <a:t>Missing event on popular item → more likely sign of negative feedback</a:t>
            </a:r>
          </a:p>
          <a:p>
            <a:pPr marL="1028599" lvl="2" indent="-342867" algn="l" defTabSz="1300460" hangingPunct="1">
              <a:spcBef>
                <a:spcPts val="1350"/>
              </a:spcBef>
              <a:buSzPct val="82000"/>
              <a:buFont typeface="Wingdings" panose="05000000000000000000" pitchFamily="2" charset="2"/>
              <a:buChar char="q"/>
              <a:defRPr sz="2500"/>
            </a:pPr>
            <a:r>
              <a:rPr lang="en-US" sz="2276" dirty="0">
                <a:solidFill>
                  <a:srgbClr val="000000"/>
                </a:solidFill>
                <a:latin typeface="Nixie One"/>
                <a:cs typeface="Arial"/>
                <a:sym typeface="Arial"/>
              </a:rPr>
              <a:t>Pop items often get large scores → faster learning</a:t>
            </a:r>
          </a:p>
        </p:txBody>
      </p:sp>
      <p:sp>
        <p:nvSpPr>
          <p:cNvPr id="9" name="Introduction">
            <a:extLst>
              <a:ext uri="{FF2B5EF4-FFF2-40B4-BE49-F238E27FC236}">
                <a16:creationId xmlns:a16="http://schemas.microsoft.com/office/drawing/2014/main" id="{34B22F53-7E87-4787-8905-2B443969BB07}"/>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
        <p:nvSpPr>
          <p:cNvPr id="10" name="Open-Set, Text-Independent Speaker Identification…">
            <a:extLst>
              <a:ext uri="{FF2B5EF4-FFF2-40B4-BE49-F238E27FC236}">
                <a16:creationId xmlns:a16="http://schemas.microsoft.com/office/drawing/2014/main" id="{5AA30F65-D507-48BA-A0AC-991EF1D3FC6D}"/>
              </a:ext>
            </a:extLst>
          </p:cNvPr>
          <p:cNvSpPr txBox="1"/>
          <p:nvPr/>
        </p:nvSpPr>
        <p:spPr>
          <a:xfrm>
            <a:off x="403597" y="3339441"/>
            <a:ext cx="10366005"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406394" indent="-406394" algn="l" defTabSz="1300460" hangingPunct="1">
              <a:spcBef>
                <a:spcPts val="2850"/>
              </a:spcBef>
              <a:buFont typeface="Wingdings" panose="05000000000000000000" pitchFamily="2" charset="2"/>
              <a:buChar char="v"/>
              <a:defRPr sz="2500">
                <a:latin typeface="Gill Sans"/>
                <a:ea typeface="Gill Sans"/>
                <a:cs typeface="Gill Sans"/>
                <a:sym typeface="Gill Sans"/>
              </a:defRPr>
            </a:pPr>
            <a:r>
              <a:rPr lang="en-US" sz="2276" b="1" dirty="0">
                <a:solidFill>
                  <a:srgbClr val="000000"/>
                </a:solidFill>
                <a:latin typeface="Nixie One"/>
                <a:cs typeface="Gill Sans"/>
                <a:sym typeface="Gill Sans"/>
              </a:rPr>
              <a:t>Mini-Batch Based Negative Output Sampling</a:t>
            </a:r>
          </a:p>
        </p:txBody>
      </p:sp>
    </p:spTree>
    <p:extLst>
      <p:ext uri="{BB962C8B-B14F-4D97-AF65-F5344CB8AC3E}">
        <p14:creationId xmlns:p14="http://schemas.microsoft.com/office/powerpoint/2010/main" val="394086104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11</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18" name="Open-Set, Text-Independent Speaker Identification…"/>
          <p:cNvSpPr txBox="1"/>
          <p:nvPr/>
        </p:nvSpPr>
        <p:spPr>
          <a:xfrm>
            <a:off x="799656" y="3664298"/>
            <a:ext cx="11222224" cy="439413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685732" lvl="1" indent="-342867" algn="l" defTabSz="1300460" hangingPunct="1">
              <a:spcBef>
                <a:spcPts val="853"/>
              </a:spcBef>
              <a:buSzPct val="82000"/>
              <a:buFont typeface="Wingdings" panose="05000000000000000000" pitchFamily="2" charset="2"/>
              <a:buChar char="Ø"/>
              <a:defRPr sz="2500"/>
            </a:pPr>
            <a:r>
              <a:rPr lang="en-US" sz="2276" dirty="0">
                <a:solidFill>
                  <a:srgbClr val="000000"/>
                </a:solidFill>
                <a:latin typeface="Nixie One"/>
                <a:cs typeface="Arial"/>
                <a:sym typeface="Arial"/>
              </a:rPr>
              <a:t>Negative items for an example: examples of other sessions in the minibatch</a:t>
            </a:r>
          </a:p>
          <a:p>
            <a:pPr marL="1028599" lvl="2" indent="-342867" algn="l" defTabSz="1300460" hangingPunct="1">
              <a:spcBef>
                <a:spcPts val="853"/>
              </a:spcBef>
              <a:buSzPct val="82000"/>
              <a:buFont typeface="Wingdings" panose="05000000000000000000" pitchFamily="2" charset="2"/>
              <a:buChar char="q"/>
              <a:defRPr sz="2500"/>
            </a:pPr>
            <a:r>
              <a:rPr lang="en-US" sz="2276" dirty="0">
                <a:solidFill>
                  <a:srgbClr val="000000"/>
                </a:solidFill>
                <a:latin typeface="Nixie One"/>
                <a:cs typeface="Arial"/>
                <a:sym typeface="Arial"/>
              </a:rPr>
              <a:t>Technical benefits</a:t>
            </a:r>
          </a:p>
          <a:p>
            <a:pPr marL="1028599" lvl="2" indent="-342867" algn="l" defTabSz="1300460" hangingPunct="1">
              <a:spcBef>
                <a:spcPts val="853"/>
              </a:spcBef>
              <a:buSzPct val="82000"/>
              <a:buFont typeface="Wingdings" panose="05000000000000000000" pitchFamily="2" charset="2"/>
              <a:buChar char="q"/>
              <a:defRPr sz="2500"/>
            </a:pPr>
            <a:r>
              <a:rPr lang="en-US" sz="2276" dirty="0">
                <a:solidFill>
                  <a:srgbClr val="000000"/>
                </a:solidFill>
                <a:latin typeface="Nixie One"/>
                <a:cs typeface="Arial"/>
                <a:sym typeface="Arial"/>
              </a:rPr>
              <a:t>Follows data distribution (pop sampling)</a:t>
            </a:r>
          </a:p>
        </p:txBody>
      </p:sp>
      <p:pic>
        <p:nvPicPr>
          <p:cNvPr id="11" name="Picture 10">
            <a:extLst>
              <a:ext uri="{FF2B5EF4-FFF2-40B4-BE49-F238E27FC236}">
                <a16:creationId xmlns:a16="http://schemas.microsoft.com/office/drawing/2014/main" id="{3B23C24D-CABD-47FC-BE08-16786EE94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327" y="4968409"/>
            <a:ext cx="9607115" cy="3429001"/>
          </a:xfrm>
          <a:prstGeom prst="rect">
            <a:avLst/>
          </a:prstGeom>
        </p:spPr>
      </p:pic>
      <p:sp>
        <p:nvSpPr>
          <p:cNvPr id="10" name="Introduction">
            <a:extLst>
              <a:ext uri="{FF2B5EF4-FFF2-40B4-BE49-F238E27FC236}">
                <a16:creationId xmlns:a16="http://schemas.microsoft.com/office/drawing/2014/main" id="{E00CCCBF-89D4-4C0C-8911-2221484B14BE}"/>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
        <p:nvSpPr>
          <p:cNvPr id="9" name="Open-Set, Text-Independent Speaker Identification…">
            <a:extLst>
              <a:ext uri="{FF2B5EF4-FFF2-40B4-BE49-F238E27FC236}">
                <a16:creationId xmlns:a16="http://schemas.microsoft.com/office/drawing/2014/main" id="{764E8683-A60D-40B9-8162-13C6666BF345}"/>
              </a:ext>
            </a:extLst>
          </p:cNvPr>
          <p:cNvSpPr txBox="1"/>
          <p:nvPr/>
        </p:nvSpPr>
        <p:spPr>
          <a:xfrm>
            <a:off x="403597" y="3339441"/>
            <a:ext cx="10366005"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406394" indent="-406394" algn="l" defTabSz="1300460" hangingPunct="1">
              <a:spcBef>
                <a:spcPts val="2850"/>
              </a:spcBef>
              <a:buFont typeface="Wingdings" panose="05000000000000000000" pitchFamily="2" charset="2"/>
              <a:buChar char="v"/>
              <a:defRPr sz="2500">
                <a:latin typeface="Gill Sans"/>
                <a:ea typeface="Gill Sans"/>
                <a:cs typeface="Gill Sans"/>
                <a:sym typeface="Gill Sans"/>
              </a:defRPr>
            </a:pPr>
            <a:r>
              <a:rPr lang="en-US" sz="2276" b="1" dirty="0">
                <a:solidFill>
                  <a:srgbClr val="000000"/>
                </a:solidFill>
                <a:latin typeface="Nixie One"/>
                <a:cs typeface="Gill Sans"/>
                <a:sym typeface="Gill Sans"/>
              </a:rPr>
              <a:t>Mini-Batch Based Negative Output Sampling</a:t>
            </a:r>
          </a:p>
        </p:txBody>
      </p:sp>
    </p:spTree>
    <p:extLst>
      <p:ext uri="{BB962C8B-B14F-4D97-AF65-F5344CB8AC3E}">
        <p14:creationId xmlns:p14="http://schemas.microsoft.com/office/powerpoint/2010/main" val="1433187052"/>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12</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9" name="Introduction">
            <a:extLst>
              <a:ext uri="{FF2B5EF4-FFF2-40B4-BE49-F238E27FC236}">
                <a16:creationId xmlns:a16="http://schemas.microsoft.com/office/drawing/2014/main" id="{438D6FE7-51F9-432D-9801-2A41E8B0CD76}"/>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
        <p:nvSpPr>
          <p:cNvPr id="12" name="Open-Set, Text-Independent Speaker Identification…">
            <a:extLst>
              <a:ext uri="{FF2B5EF4-FFF2-40B4-BE49-F238E27FC236}">
                <a16:creationId xmlns:a16="http://schemas.microsoft.com/office/drawing/2014/main" id="{E11485BD-8804-4879-80CE-7004909D662C}"/>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US" sz="2276" dirty="0">
                <a:solidFill>
                  <a:srgbClr val="000000"/>
                </a:solidFill>
                <a:latin typeface="Nixie One"/>
                <a:cs typeface="Arial"/>
                <a:sym typeface="Arial"/>
              </a:rPr>
              <a:t>Motivation</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Goal of recommender: ranking</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Pairwise and pointwise ranking (listwise costly)</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Pairwise often better</a:t>
            </a:r>
          </a:p>
          <a:p>
            <a:pPr marL="212221" indent="-212221" algn="l" defTabSz="1300460" hangingPunct="1">
              <a:spcBef>
                <a:spcPts val="1280"/>
              </a:spcBef>
              <a:buSzPct val="100000"/>
              <a:buFont typeface="Arial"/>
              <a:buChar char="•"/>
              <a:defRPr sz="2500"/>
            </a:pPr>
            <a:r>
              <a:rPr lang="en-US" sz="2276" dirty="0">
                <a:solidFill>
                  <a:srgbClr val="000000"/>
                </a:solidFill>
                <a:latin typeface="Nixie One"/>
                <a:cs typeface="Arial"/>
                <a:sym typeface="Arial"/>
              </a:rPr>
              <a:t>Pairwise loss function</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Positive items compared to negatives</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Unexpected behavior</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Several negative samples → good results</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Many negative samples → bad results</a:t>
            </a:r>
          </a:p>
        </p:txBody>
      </p:sp>
      <p:sp>
        <p:nvSpPr>
          <p:cNvPr id="8" name="Open-Set, Text-Independent Speaker Identification…">
            <a:extLst>
              <a:ext uri="{FF2B5EF4-FFF2-40B4-BE49-F238E27FC236}">
                <a16:creationId xmlns:a16="http://schemas.microsoft.com/office/drawing/2014/main" id="{306BAE67-D8D4-471A-9FCF-1F2E5E8F1005}"/>
              </a:ext>
            </a:extLst>
          </p:cNvPr>
          <p:cNvSpPr txBox="1"/>
          <p:nvPr/>
        </p:nvSpPr>
        <p:spPr>
          <a:xfrm>
            <a:off x="403597" y="3339441"/>
            <a:ext cx="10366005"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406394" indent="-406394" algn="l" defTabSz="1300460" hangingPunct="1">
              <a:spcBef>
                <a:spcPts val="2850"/>
              </a:spcBef>
              <a:buFont typeface="Wingdings" panose="05000000000000000000" pitchFamily="2" charset="2"/>
              <a:buChar char="v"/>
              <a:defRPr sz="2500">
                <a:latin typeface="Gill Sans"/>
                <a:ea typeface="Gill Sans"/>
                <a:cs typeface="Gill Sans"/>
                <a:sym typeface="Gill Sans"/>
              </a:defRPr>
            </a:pPr>
            <a:r>
              <a:rPr lang="en-US" sz="2276" b="1" dirty="0">
                <a:solidFill>
                  <a:srgbClr val="000000"/>
                </a:solidFill>
                <a:latin typeface="Nixie One"/>
                <a:cs typeface="Gill Sans"/>
                <a:sym typeface="Gill Sans"/>
              </a:rPr>
              <a:t>Ranking Loss Function</a:t>
            </a:r>
          </a:p>
        </p:txBody>
      </p:sp>
    </p:spTree>
    <p:extLst>
      <p:ext uri="{BB962C8B-B14F-4D97-AF65-F5344CB8AC3E}">
        <p14:creationId xmlns:p14="http://schemas.microsoft.com/office/powerpoint/2010/main" val="409305552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13</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9" name="Introduction">
            <a:extLst>
              <a:ext uri="{FF2B5EF4-FFF2-40B4-BE49-F238E27FC236}">
                <a16:creationId xmlns:a16="http://schemas.microsoft.com/office/drawing/2014/main" id="{A6DB04B2-073E-46F5-8E98-658DC0503076}"/>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
        <p:nvSpPr>
          <p:cNvPr id="11" name="Open-Set, Text-Independent Speaker Identification…">
            <a:extLst>
              <a:ext uri="{FF2B5EF4-FFF2-40B4-BE49-F238E27FC236}">
                <a16:creationId xmlns:a16="http://schemas.microsoft.com/office/drawing/2014/main" id="{6185D71B-6F97-415F-A4A7-83FB788528AB}"/>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Irrelevant negative sample</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Doesn’t contribute to optimization</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Number of irrelevant samples increases as training progresses</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Averaging with many negative samples → gradient vanishes</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Target will be pushed up for a while</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Slows down as approaches the top</a:t>
            </a:r>
          </a:p>
          <a:p>
            <a:pPr marL="1028599" lvl="2" indent="-342867" algn="l" defTabSz="1300460" hangingPunct="1">
              <a:spcBef>
                <a:spcPts val="1280"/>
              </a:spcBef>
              <a:buSzPct val="82000"/>
              <a:buFont typeface="Wingdings" panose="05000000000000000000" pitchFamily="2" charset="2"/>
              <a:buChar char="q"/>
              <a:defRPr sz="2500"/>
            </a:pPr>
            <a:r>
              <a:rPr lang="en-US" sz="2276" dirty="0">
                <a:solidFill>
                  <a:srgbClr val="000000"/>
                </a:solidFill>
                <a:latin typeface="Nixie One"/>
                <a:cs typeface="Arial"/>
                <a:sym typeface="Arial"/>
              </a:rPr>
              <a:t>More samples: slows down earlier</a:t>
            </a:r>
          </a:p>
          <a:p>
            <a:pPr marL="689244" lvl="2" indent="-338120"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The target score should be higher than the maximum score amongst the negative samples → BPR-max</a:t>
            </a:r>
          </a:p>
        </p:txBody>
      </p:sp>
      <p:sp>
        <p:nvSpPr>
          <p:cNvPr id="8" name="Open-Set, Text-Independent Speaker Identification…">
            <a:extLst>
              <a:ext uri="{FF2B5EF4-FFF2-40B4-BE49-F238E27FC236}">
                <a16:creationId xmlns:a16="http://schemas.microsoft.com/office/drawing/2014/main" id="{A5BE52E2-1257-4A3D-B7D3-4ED3F18C2273}"/>
              </a:ext>
            </a:extLst>
          </p:cNvPr>
          <p:cNvSpPr txBox="1"/>
          <p:nvPr/>
        </p:nvSpPr>
        <p:spPr>
          <a:xfrm>
            <a:off x="403597" y="3339441"/>
            <a:ext cx="10366005"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406394" indent="-406394" algn="l" defTabSz="1300460" hangingPunct="1">
              <a:spcBef>
                <a:spcPts val="2850"/>
              </a:spcBef>
              <a:buFont typeface="Wingdings" panose="05000000000000000000" pitchFamily="2" charset="2"/>
              <a:buChar char="v"/>
              <a:defRPr sz="2500">
                <a:latin typeface="Gill Sans"/>
                <a:ea typeface="Gill Sans"/>
                <a:cs typeface="Gill Sans"/>
                <a:sym typeface="Gill Sans"/>
              </a:defRPr>
            </a:pPr>
            <a:r>
              <a:rPr lang="en-US" sz="2276" b="1" dirty="0">
                <a:solidFill>
                  <a:srgbClr val="000000"/>
                </a:solidFill>
                <a:latin typeface="Nixie One"/>
                <a:cs typeface="Gill Sans"/>
                <a:sym typeface="Gill Sans"/>
              </a:rPr>
              <a:t>Ranking Loss Function</a:t>
            </a:r>
          </a:p>
        </p:txBody>
      </p:sp>
    </p:spTree>
    <p:extLst>
      <p:ext uri="{BB962C8B-B14F-4D97-AF65-F5344CB8AC3E}">
        <p14:creationId xmlns:p14="http://schemas.microsoft.com/office/powerpoint/2010/main" val="3129982770"/>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14</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9" name="Introduction">
            <a:extLst>
              <a:ext uri="{FF2B5EF4-FFF2-40B4-BE49-F238E27FC236}">
                <a16:creationId xmlns:a16="http://schemas.microsoft.com/office/drawing/2014/main" id="{AFFC5B32-D58F-4376-9FEB-8655344C6853}"/>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dirty="0">
                <a:solidFill>
                  <a:srgbClr val="000000"/>
                </a:solidFill>
                <a:latin typeface="Nixie One"/>
              </a:rPr>
              <a:t>Features of The Evaluated Methods</a:t>
            </a:r>
          </a:p>
        </p:txBody>
      </p:sp>
      <p:sp>
        <p:nvSpPr>
          <p:cNvPr id="11" name="Open-Set, Text-Independent Speaker Identification…">
            <a:extLst>
              <a:ext uri="{FF2B5EF4-FFF2-40B4-BE49-F238E27FC236}">
                <a16:creationId xmlns:a16="http://schemas.microsoft.com/office/drawing/2014/main" id="{2E03C8E0-EC38-4B8A-B5C0-A288FB7E4ACA}"/>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853"/>
              </a:spcBef>
              <a:buSzPct val="100000"/>
              <a:buFont typeface="Arial"/>
              <a:buChar char="•"/>
              <a:defRPr sz="2500"/>
            </a:pPr>
            <a:r>
              <a:rPr lang="en-US" sz="2276" dirty="0">
                <a:solidFill>
                  <a:srgbClr val="000000"/>
                </a:solidFill>
                <a:latin typeface="Nixie One"/>
                <a:cs typeface="Arial"/>
                <a:sym typeface="Arial"/>
              </a:rPr>
              <a:t>Motivation</a:t>
            </a:r>
          </a:p>
          <a:p>
            <a:pPr marL="685732" lvl="1" indent="-342867" algn="l" defTabSz="1300460" hangingPunct="1">
              <a:spcBef>
                <a:spcPts val="853"/>
              </a:spcBef>
              <a:buSzPct val="82000"/>
              <a:buFont typeface="Wingdings" panose="05000000000000000000" pitchFamily="2" charset="2"/>
              <a:buChar char="Ø"/>
              <a:defRPr sz="2500"/>
            </a:pPr>
            <a:r>
              <a:rPr lang="en-US" sz="2276" dirty="0">
                <a:solidFill>
                  <a:srgbClr val="000000"/>
                </a:solidFill>
                <a:latin typeface="Nixie One"/>
                <a:cs typeface="Arial"/>
                <a:sym typeface="Arial"/>
              </a:rPr>
              <a:t>Number of samples is tied to the batch size</a:t>
            </a:r>
          </a:p>
          <a:p>
            <a:pPr marL="685732" lvl="1" indent="-342867" algn="l" defTabSz="1300460" hangingPunct="1">
              <a:spcBef>
                <a:spcPts val="853"/>
              </a:spcBef>
              <a:buSzPct val="82000"/>
              <a:buFont typeface="Wingdings" panose="05000000000000000000" pitchFamily="2" charset="2"/>
              <a:buChar char="Ø"/>
              <a:defRPr sz="2500"/>
            </a:pPr>
            <a:r>
              <a:rPr lang="en-US" sz="2276" dirty="0">
                <a:solidFill>
                  <a:srgbClr val="000000"/>
                </a:solidFill>
                <a:latin typeface="Nixie One"/>
                <a:cs typeface="Arial"/>
                <a:sym typeface="Arial"/>
              </a:rPr>
              <a:t>Sampling probability is always the same</a:t>
            </a:r>
          </a:p>
          <a:p>
            <a:pPr marL="212221" indent="-212221" algn="l" defTabSz="1300460" hangingPunct="1">
              <a:spcBef>
                <a:spcPts val="853"/>
              </a:spcBef>
              <a:buSzPct val="100000"/>
              <a:buFont typeface="Arial"/>
              <a:buChar char="•"/>
              <a:defRPr sz="2500"/>
            </a:pPr>
            <a:r>
              <a:rPr lang="en-US" sz="2276" dirty="0">
                <a:solidFill>
                  <a:srgbClr val="000000"/>
                </a:solidFill>
                <a:latin typeface="Nixie One"/>
                <a:cs typeface="Arial"/>
                <a:sym typeface="Arial"/>
              </a:rPr>
              <a:t>Add extra samples</a:t>
            </a:r>
          </a:p>
          <a:p>
            <a:pPr marL="212221" indent="-212221" algn="l" defTabSz="1300460" hangingPunct="1">
              <a:spcBef>
                <a:spcPts val="853"/>
              </a:spcBef>
              <a:buSzPct val="100000"/>
              <a:buFont typeface="Arial"/>
              <a:buChar char="•"/>
              <a:defRPr sz="2500"/>
            </a:pPr>
            <a:r>
              <a:rPr lang="en-US" sz="2276" dirty="0">
                <a:solidFill>
                  <a:srgbClr val="000000"/>
                </a:solidFill>
                <a:latin typeface="Nixie One"/>
                <a:cs typeface="Arial"/>
                <a:sym typeface="Arial"/>
              </a:rPr>
              <a:t>Shared between mini-batches</a:t>
            </a:r>
          </a:p>
          <a:p>
            <a:pPr marL="212221" indent="-212221" algn="l" defTabSz="1300460" hangingPunct="1">
              <a:spcBef>
                <a:spcPts val="853"/>
              </a:spcBef>
              <a:buSzPct val="100000"/>
              <a:buFont typeface="Arial"/>
              <a:buChar char="•"/>
              <a:defRPr sz="2500"/>
            </a:pPr>
            <a:r>
              <a:rPr lang="en-US" sz="2276" dirty="0">
                <a:solidFill>
                  <a:srgbClr val="000000"/>
                </a:solidFill>
                <a:latin typeface="Nixie One"/>
                <a:cs typeface="Arial"/>
                <a:sym typeface="Arial"/>
              </a:rPr>
              <a:t>Implementation trick</a:t>
            </a:r>
          </a:p>
          <a:p>
            <a:pPr marL="685732" lvl="1" indent="-342867" algn="l" defTabSz="1300460" hangingPunct="1">
              <a:spcBef>
                <a:spcPts val="853"/>
              </a:spcBef>
              <a:buSzPct val="82000"/>
              <a:buFont typeface="Wingdings" panose="05000000000000000000" pitchFamily="2" charset="2"/>
              <a:buChar char="Ø"/>
              <a:defRPr sz="2500"/>
            </a:pPr>
            <a:r>
              <a:rPr lang="en-US" sz="2276" dirty="0">
                <a:solidFill>
                  <a:srgbClr val="000000"/>
                </a:solidFill>
                <a:latin typeface="Nixie One"/>
                <a:cs typeface="Arial"/>
                <a:sym typeface="Arial"/>
              </a:rPr>
              <a:t>Sampling interrupts GPU computations</a:t>
            </a:r>
          </a:p>
          <a:p>
            <a:pPr marL="685732" lvl="1" indent="-342867" algn="l" defTabSz="1300460" hangingPunct="1">
              <a:spcBef>
                <a:spcPts val="853"/>
              </a:spcBef>
              <a:buSzPct val="82000"/>
              <a:buFont typeface="Wingdings" panose="05000000000000000000" pitchFamily="2" charset="2"/>
              <a:buChar char="Ø"/>
              <a:defRPr sz="2500"/>
            </a:pPr>
            <a:r>
              <a:rPr lang="en-US" sz="2276" dirty="0">
                <a:solidFill>
                  <a:srgbClr val="000000"/>
                </a:solidFill>
                <a:latin typeface="Nixie One"/>
                <a:cs typeface="Arial"/>
                <a:sym typeface="Arial"/>
              </a:rPr>
              <a:t>More efficient in parallelization capabilities of the GPU</a:t>
            </a:r>
          </a:p>
          <a:p>
            <a:pPr marL="685732" lvl="1" indent="-342867" algn="l" defTabSz="1300460" hangingPunct="1">
              <a:spcBef>
                <a:spcPts val="853"/>
              </a:spcBef>
              <a:buSzPct val="82000"/>
              <a:buFont typeface="Wingdings" panose="05000000000000000000" pitchFamily="2" charset="2"/>
              <a:buChar char="Ø"/>
              <a:defRPr sz="2500"/>
            </a:pPr>
            <a:r>
              <a:rPr lang="en-US" sz="2276" dirty="0">
                <a:solidFill>
                  <a:srgbClr val="000000"/>
                </a:solidFill>
                <a:latin typeface="Nixie One"/>
                <a:cs typeface="Arial"/>
                <a:sym typeface="Arial"/>
              </a:rPr>
              <a:t>Sample store (cache)</a:t>
            </a:r>
          </a:p>
          <a:p>
            <a:pPr marL="1028599" lvl="2" indent="-342867" algn="l" defTabSz="1300460" hangingPunct="1">
              <a:spcBef>
                <a:spcPts val="853"/>
              </a:spcBef>
              <a:buSzPct val="82000"/>
              <a:buFont typeface="Wingdings" panose="05000000000000000000" pitchFamily="2" charset="2"/>
              <a:buChar char="q"/>
              <a:defRPr sz="2500"/>
            </a:pPr>
            <a:r>
              <a:rPr lang="en-US" sz="2276" dirty="0">
                <a:solidFill>
                  <a:srgbClr val="000000"/>
                </a:solidFill>
                <a:latin typeface="Nixie One"/>
                <a:cs typeface="Arial"/>
                <a:sym typeface="Arial"/>
              </a:rPr>
              <a:t>Pre-compute 10-100M samples</a:t>
            </a:r>
          </a:p>
        </p:txBody>
      </p:sp>
      <p:sp>
        <p:nvSpPr>
          <p:cNvPr id="8" name="Open-Set, Text-Independent Speaker Identification…">
            <a:extLst>
              <a:ext uri="{FF2B5EF4-FFF2-40B4-BE49-F238E27FC236}">
                <a16:creationId xmlns:a16="http://schemas.microsoft.com/office/drawing/2014/main" id="{E38721A0-BA04-4E26-AE74-951D8C28AD63}"/>
              </a:ext>
            </a:extLst>
          </p:cNvPr>
          <p:cNvSpPr txBox="1"/>
          <p:nvPr/>
        </p:nvSpPr>
        <p:spPr>
          <a:xfrm>
            <a:off x="403597" y="3339441"/>
            <a:ext cx="10366005"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406394" indent="-406394" algn="l" defTabSz="1300460" hangingPunct="1">
              <a:spcBef>
                <a:spcPts val="2850"/>
              </a:spcBef>
              <a:buFont typeface="Wingdings" panose="05000000000000000000" pitchFamily="2" charset="2"/>
              <a:buChar char="v"/>
              <a:defRPr sz="2500">
                <a:latin typeface="Gill Sans"/>
                <a:ea typeface="Gill Sans"/>
                <a:cs typeface="Gill Sans"/>
                <a:sym typeface="Gill Sans"/>
              </a:defRPr>
            </a:pPr>
            <a:r>
              <a:rPr lang="en-US" sz="2276" b="1" dirty="0">
                <a:solidFill>
                  <a:srgbClr val="000000"/>
                </a:solidFill>
                <a:latin typeface="Nixie One"/>
                <a:cs typeface="Gill Sans"/>
                <a:sym typeface="Gill Sans"/>
              </a:rPr>
              <a:t>Extra Negative Samples</a:t>
            </a:r>
          </a:p>
        </p:txBody>
      </p:sp>
    </p:spTree>
    <p:extLst>
      <p:ext uri="{BB962C8B-B14F-4D97-AF65-F5344CB8AC3E}">
        <p14:creationId xmlns:p14="http://schemas.microsoft.com/office/powerpoint/2010/main" val="3377148490"/>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15</a:t>
            </a:fld>
            <a:endParaRPr>
              <a:solidFill>
                <a:srgbClr val="000000"/>
              </a:solidFill>
            </a:endParaRPr>
          </a:p>
        </p:txBody>
      </p:sp>
      <p:sp>
        <p:nvSpPr>
          <p:cNvPr id="11" name="Introduction">
            <a:extLst>
              <a:ext uri="{FF2B5EF4-FFF2-40B4-BE49-F238E27FC236}">
                <a16:creationId xmlns:a16="http://schemas.microsoft.com/office/drawing/2014/main" id="{08820ED4-6AD0-4E81-BB3D-1FBC1917879C}"/>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Experiment</a:t>
            </a:r>
          </a:p>
        </p:txBody>
      </p:sp>
      <p:sp>
        <p:nvSpPr>
          <p:cNvPr id="12" name="Open-Set, Text-Independent Speaker Identification…">
            <a:extLst>
              <a:ext uri="{FF2B5EF4-FFF2-40B4-BE49-F238E27FC236}">
                <a16:creationId xmlns:a16="http://schemas.microsoft.com/office/drawing/2014/main" id="{B0F36D0A-5DC9-49B2-BAC8-47273937BB3E}"/>
              </a:ext>
            </a:extLst>
          </p:cNvPr>
          <p:cNvSpPr txBox="1"/>
          <p:nvPr/>
        </p:nvSpPr>
        <p:spPr>
          <a:xfrm>
            <a:off x="799656" y="3262032"/>
            <a:ext cx="9969946"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Datasets for evaluation</a:t>
            </a:r>
          </a:p>
        </p:txBody>
      </p:sp>
      <p:sp>
        <p:nvSpPr>
          <p:cNvPr id="13" name="Open-Set, Text-Independent Speaker Identification…">
            <a:extLst>
              <a:ext uri="{FF2B5EF4-FFF2-40B4-BE49-F238E27FC236}">
                <a16:creationId xmlns:a16="http://schemas.microsoft.com/office/drawing/2014/main" id="{12B76CE4-101C-46A8-AB91-82D77E4AA88F}"/>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US" sz="2276" b="1" dirty="0">
                <a:solidFill>
                  <a:srgbClr val="000000"/>
                </a:solidFill>
                <a:latin typeface="Nixie One"/>
                <a:cs typeface="Arial"/>
                <a:sym typeface="Arial"/>
              </a:rPr>
              <a:t>E-Commerce</a:t>
            </a:r>
            <a:endParaRPr lang="en-US" sz="2276" dirty="0">
              <a:solidFill>
                <a:srgbClr val="000000"/>
              </a:solidFill>
              <a:latin typeface="Nixie One"/>
              <a:cs typeface="Arial"/>
              <a:sym typeface="Arial"/>
            </a:endParaRPr>
          </a:p>
        </p:txBody>
      </p:sp>
      <p:pic>
        <p:nvPicPr>
          <p:cNvPr id="6" name="Picture 5" descr="A screenshot of a cell phone&#10;&#10;Description automatically generated">
            <a:extLst>
              <a:ext uri="{FF2B5EF4-FFF2-40B4-BE49-F238E27FC236}">
                <a16:creationId xmlns:a16="http://schemas.microsoft.com/office/drawing/2014/main" id="{93E3988D-BFA4-4367-82C5-5F1AF9C22E38}"/>
              </a:ext>
            </a:extLst>
          </p:cNvPr>
          <p:cNvPicPr>
            <a:picLocks noChangeAspect="1"/>
          </p:cNvPicPr>
          <p:nvPr/>
        </p:nvPicPr>
        <p:blipFill>
          <a:blip r:embed="rId4"/>
          <a:stretch>
            <a:fillRect/>
          </a:stretch>
        </p:blipFill>
        <p:spPr>
          <a:xfrm>
            <a:off x="2713394" y="3803142"/>
            <a:ext cx="8007198" cy="46878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16</a:t>
            </a:fld>
            <a:endParaRPr>
              <a:solidFill>
                <a:srgbClr val="000000"/>
              </a:solidFill>
            </a:endParaRPr>
          </a:p>
        </p:txBody>
      </p:sp>
      <p:sp>
        <p:nvSpPr>
          <p:cNvPr id="11" name="Introduction">
            <a:extLst>
              <a:ext uri="{FF2B5EF4-FFF2-40B4-BE49-F238E27FC236}">
                <a16:creationId xmlns:a16="http://schemas.microsoft.com/office/drawing/2014/main" id="{08820ED4-6AD0-4E81-BB3D-1FBC1917879C}"/>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Experiment</a:t>
            </a:r>
          </a:p>
        </p:txBody>
      </p:sp>
      <p:sp>
        <p:nvSpPr>
          <p:cNvPr id="12" name="Open-Set, Text-Independent Speaker Identification…">
            <a:extLst>
              <a:ext uri="{FF2B5EF4-FFF2-40B4-BE49-F238E27FC236}">
                <a16:creationId xmlns:a16="http://schemas.microsoft.com/office/drawing/2014/main" id="{B0F36D0A-5DC9-49B2-BAC8-47273937BB3E}"/>
              </a:ext>
            </a:extLst>
          </p:cNvPr>
          <p:cNvSpPr txBox="1"/>
          <p:nvPr/>
        </p:nvSpPr>
        <p:spPr>
          <a:xfrm>
            <a:off x="799656" y="3262032"/>
            <a:ext cx="9969946"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Datasets for evaluation</a:t>
            </a:r>
          </a:p>
        </p:txBody>
      </p:sp>
      <p:sp>
        <p:nvSpPr>
          <p:cNvPr id="13" name="Open-Set, Text-Independent Speaker Identification…">
            <a:extLst>
              <a:ext uri="{FF2B5EF4-FFF2-40B4-BE49-F238E27FC236}">
                <a16:creationId xmlns:a16="http://schemas.microsoft.com/office/drawing/2014/main" id="{12B76CE4-101C-46A8-AB91-82D77E4AA88F}"/>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1280"/>
              </a:spcBef>
              <a:buClr>
                <a:srgbClr val="19BBD5"/>
              </a:buClr>
              <a:buSzPct val="82000"/>
              <a:defRPr sz="2500"/>
            </a:pPr>
            <a:r>
              <a:rPr lang="en-US" sz="2276" b="1" dirty="0">
                <a:solidFill>
                  <a:srgbClr val="000000"/>
                </a:solidFill>
                <a:latin typeface="Nixie One"/>
                <a:cs typeface="Arial"/>
                <a:sym typeface="Wingdings" panose="05000000000000000000" pitchFamily="2" charset="2"/>
              </a:rPr>
              <a:t> </a:t>
            </a:r>
            <a:r>
              <a:rPr lang="en-US" sz="2276" b="1" dirty="0">
                <a:solidFill>
                  <a:srgbClr val="000000"/>
                </a:solidFill>
                <a:latin typeface="Nixie One"/>
                <a:cs typeface="Arial"/>
                <a:sym typeface="Arial"/>
              </a:rPr>
              <a:t>Music					</a:t>
            </a:r>
            <a:r>
              <a:rPr lang="en-US" sz="2276" b="1" dirty="0">
                <a:solidFill>
                  <a:srgbClr val="000000"/>
                </a:solidFill>
                <a:latin typeface="Nixie One"/>
                <a:cs typeface="Arial"/>
                <a:sym typeface="Wingdings" panose="05000000000000000000" pitchFamily="2" charset="2"/>
              </a:rPr>
              <a:t>  </a:t>
            </a:r>
            <a:r>
              <a:rPr lang="en-US" sz="2276" b="1" dirty="0">
                <a:solidFill>
                  <a:srgbClr val="000000"/>
                </a:solidFill>
                <a:latin typeface="Nixie One"/>
                <a:cs typeface="Arial"/>
                <a:sym typeface="Arial"/>
              </a:rPr>
              <a:t>News</a:t>
            </a:r>
          </a:p>
        </p:txBody>
      </p:sp>
      <p:pic>
        <p:nvPicPr>
          <p:cNvPr id="7" name="Picture 2">
            <a:extLst>
              <a:ext uri="{FF2B5EF4-FFF2-40B4-BE49-F238E27FC236}">
                <a16:creationId xmlns:a16="http://schemas.microsoft.com/office/drawing/2014/main" id="{17FCA56F-577C-40FA-BF6A-BF6B9E7537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7"/>
          <a:stretch/>
        </p:blipFill>
        <p:spPr bwMode="auto">
          <a:xfrm>
            <a:off x="1068250" y="4212660"/>
            <a:ext cx="2591103" cy="2331721"/>
          </a:xfrm>
          <a:prstGeom prst="rect">
            <a:avLst/>
          </a:prstGeom>
          <a:solidFill>
            <a:schemeClr val="bg1"/>
          </a:solidFill>
          <a:ln>
            <a:noFill/>
          </a:ln>
          <a:effectLst/>
        </p:spPr>
      </p:pic>
      <p:pic>
        <p:nvPicPr>
          <p:cNvPr id="8" name="Picture 3">
            <a:extLst>
              <a:ext uri="{FF2B5EF4-FFF2-40B4-BE49-F238E27FC236}">
                <a16:creationId xmlns:a16="http://schemas.microsoft.com/office/drawing/2014/main" id="{D1000614-F15B-403B-A012-E5040E4D05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363"/>
          <a:stretch/>
        </p:blipFill>
        <p:spPr bwMode="auto">
          <a:xfrm>
            <a:off x="7526390" y="4215575"/>
            <a:ext cx="2665102" cy="2331721"/>
          </a:xfrm>
          <a:prstGeom prst="rect">
            <a:avLst/>
          </a:prstGeom>
          <a:solidFill>
            <a:schemeClr val="bg1"/>
          </a:solidFill>
          <a:ln>
            <a:noFill/>
          </a:ln>
          <a:effectLst/>
        </p:spPr>
      </p:pic>
    </p:spTree>
    <p:extLst>
      <p:ext uri="{BB962C8B-B14F-4D97-AF65-F5344CB8AC3E}">
        <p14:creationId xmlns:p14="http://schemas.microsoft.com/office/powerpoint/2010/main" val="198028060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17</a:t>
            </a:fld>
            <a:endParaRPr>
              <a:solidFill>
                <a:srgbClr val="000000"/>
              </a:solidFill>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2B27AC7-4AE8-437C-B9EA-487E1CBD6E56}"/>
                  </a:ext>
                </a:extLst>
              </p:cNvPr>
              <p:cNvSpPr/>
              <p:nvPr/>
            </p:nvSpPr>
            <p:spPr>
              <a:xfrm>
                <a:off x="799654" y="5988007"/>
                <a:ext cx="10548584" cy="819455"/>
              </a:xfrm>
              <a:prstGeom prst="rect">
                <a:avLst/>
              </a:prstGeom>
              <a:ln>
                <a:solidFill>
                  <a:schemeClr val="tx1"/>
                </a:solidFill>
              </a:ln>
            </p:spPr>
            <p:txBody>
              <a:bodyPr wrap="square">
                <a:spAutoFit/>
              </a:bodyPr>
              <a:lstStyle/>
              <a:p>
                <a:pPr algn="l" defTabSz="1300460" hangingPunct="1">
                  <a:buClr>
                    <a:srgbClr val="000000"/>
                  </a:buClr>
                </a:pPr>
                <a14:m>
                  <m:oMathPara xmlns:m="http://schemas.openxmlformats.org/officeDocument/2006/math">
                    <m:oMathParaPr>
                      <m:jc m:val="centerGroup"/>
                    </m:oMathParaPr>
                    <m:oMath xmlns:m="http://schemas.openxmlformats.org/officeDocument/2006/math">
                      <m:r>
                        <a:rPr lang="en-US" sz="2276" i="1">
                          <a:solidFill>
                            <a:srgbClr val="000000"/>
                          </a:solidFill>
                          <a:latin typeface="Cambria Math" panose="02040503050406030204" pitchFamily="18" charset="0"/>
                          <a:sym typeface="Arial"/>
                        </a:rPr>
                        <m:t>𝑅𝑒𝑐𝑎𝑙𝑙</m:t>
                      </m:r>
                      <m:r>
                        <a:rPr lang="en-US" sz="2276">
                          <a:solidFill>
                            <a:srgbClr val="000000"/>
                          </a:solidFill>
                          <a:latin typeface="Cambria Math" panose="02040503050406030204" pitchFamily="18" charset="0"/>
                          <a:sym typeface="Arial"/>
                        </a:rPr>
                        <m:t>@20= </m:t>
                      </m:r>
                      <m:f>
                        <m:fPr>
                          <m:ctrlPr>
                            <a:rPr lang="en-US" sz="2276" i="1">
                              <a:solidFill>
                                <a:srgbClr val="000000"/>
                              </a:solidFill>
                              <a:latin typeface="Cambria Math" panose="02040503050406030204" pitchFamily="18" charset="0"/>
                              <a:sym typeface="Arial"/>
                            </a:rPr>
                          </m:ctrlPr>
                        </m:fPr>
                        <m:num>
                          <m:r>
                            <a:rPr lang="en-US" sz="2276" i="1">
                              <a:solidFill>
                                <a:srgbClr val="000000"/>
                              </a:solidFill>
                              <a:latin typeface="Cambria Math" panose="02040503050406030204" pitchFamily="18" charset="0"/>
                              <a:sym typeface="Arial"/>
                            </a:rPr>
                            <m:t>𝑛𝑢𝑚𝑏𝑒𝑟</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𝑜𝑓</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𝑡𝑜𝑝</m:t>
                          </m:r>
                          <m:r>
                            <a:rPr lang="en-US" sz="2276">
                              <a:solidFill>
                                <a:srgbClr val="000000"/>
                              </a:solidFill>
                              <a:latin typeface="Cambria Math" panose="02040503050406030204" pitchFamily="18" charset="0"/>
                              <a:sym typeface="Arial"/>
                            </a:rPr>
                            <m:t> 20 </m:t>
                          </m:r>
                          <m:r>
                            <a:rPr lang="en-US" sz="2276" i="1">
                              <a:solidFill>
                                <a:srgbClr val="000000"/>
                              </a:solidFill>
                              <a:latin typeface="Cambria Math" panose="02040503050406030204" pitchFamily="18" charset="0"/>
                              <a:sym typeface="Arial"/>
                            </a:rPr>
                            <m:t>𝑟𝑒𝑐𝑜𝑚𝑚𝑒𝑛𝑑𝑒𝑑</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𝑖𝑡𝑒𝑚𝑠</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𝑡h𝑎𝑡</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𝑎𝑟𝑒</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𝑟𝑒𝑙𝑒𝑣𝑎𝑛𝑡</m:t>
                          </m:r>
                        </m:num>
                        <m:den>
                          <m:r>
                            <a:rPr lang="en-US" sz="2276" i="1">
                              <a:solidFill>
                                <a:srgbClr val="000000"/>
                              </a:solidFill>
                              <a:latin typeface="Cambria Math" panose="02040503050406030204" pitchFamily="18" charset="0"/>
                              <a:sym typeface="Arial"/>
                            </a:rPr>
                            <m:t>𝑡𝑜𝑡𝑎𝑙</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𝑜𝑓</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𝑟𝑒𝑙𝑒𝑣𝑎𝑛𝑡</m:t>
                          </m:r>
                          <m:r>
                            <a:rPr lang="en-US" sz="2276">
                              <a:solidFill>
                                <a:srgbClr val="000000"/>
                              </a:solidFill>
                              <a:latin typeface="Cambria Math" panose="02040503050406030204" pitchFamily="18" charset="0"/>
                              <a:sym typeface="Arial"/>
                            </a:rPr>
                            <m:t> </m:t>
                          </m:r>
                          <m:r>
                            <a:rPr lang="en-US" sz="2276" i="1">
                              <a:solidFill>
                                <a:srgbClr val="000000"/>
                              </a:solidFill>
                              <a:latin typeface="Cambria Math" panose="02040503050406030204" pitchFamily="18" charset="0"/>
                              <a:sym typeface="Arial"/>
                            </a:rPr>
                            <m:t>𝑖𝑡𝑒𝑚𝑠</m:t>
                          </m:r>
                        </m:den>
                      </m:f>
                    </m:oMath>
                  </m:oMathPara>
                </a14:m>
                <a:endParaRPr lang="en-US" sz="2276" dirty="0">
                  <a:solidFill>
                    <a:srgbClr val="000000"/>
                  </a:solidFill>
                  <a:latin typeface="Arial"/>
                  <a:cs typeface="Arial"/>
                  <a:sym typeface="Arial"/>
                </a:endParaRPr>
              </a:p>
            </p:txBody>
          </p:sp>
        </mc:Choice>
        <mc:Fallback>
          <p:sp>
            <p:nvSpPr>
              <p:cNvPr id="3" name="Rectangle 2">
                <a:extLst>
                  <a:ext uri="{FF2B5EF4-FFF2-40B4-BE49-F238E27FC236}">
                    <a16:creationId xmlns:a16="http://schemas.microsoft.com/office/drawing/2014/main" id="{02B27AC7-4AE8-437C-B9EA-487E1CBD6E56}"/>
                  </a:ext>
                </a:extLst>
              </p:cNvPr>
              <p:cNvSpPr>
                <a:spLocks noRot="1" noChangeAspect="1" noMove="1" noResize="1" noEditPoints="1" noAdjustHandles="1" noChangeArrowheads="1" noChangeShapeType="1" noTextEdit="1"/>
              </p:cNvSpPr>
              <p:nvPr/>
            </p:nvSpPr>
            <p:spPr>
              <a:xfrm>
                <a:off x="799654" y="5988007"/>
                <a:ext cx="10548584" cy="819455"/>
              </a:xfrm>
              <a:prstGeom prst="rect">
                <a:avLst/>
              </a:prstGeom>
              <a:blipFill>
                <a:blip r:embed="rId4"/>
                <a:stretch>
                  <a:fillRect b="-11940"/>
                </a:stretch>
              </a:blipFill>
              <a:ln>
                <a:solidFill>
                  <a:schemeClr val="tx1"/>
                </a:solidFill>
              </a:ln>
            </p:spPr>
            <p:txBody>
              <a:bodyPr/>
              <a:lstStyle/>
              <a:p>
                <a:r>
                  <a:rPr lang="en-VN">
                    <a:noFill/>
                  </a:rPr>
                  <a:t> </a:t>
                </a:r>
              </a:p>
            </p:txBody>
          </p:sp>
        </mc:Fallback>
      </mc:AlternateContent>
      <p:sp>
        <p:nvSpPr>
          <p:cNvPr id="8" name="Introduction">
            <a:extLst>
              <a:ext uri="{FF2B5EF4-FFF2-40B4-BE49-F238E27FC236}">
                <a16:creationId xmlns:a16="http://schemas.microsoft.com/office/drawing/2014/main" id="{C83F9D37-2E68-41B0-A60D-3809FF3429C0}"/>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Experiment</a:t>
            </a:r>
          </a:p>
        </p:txBody>
      </p:sp>
      <p:sp>
        <p:nvSpPr>
          <p:cNvPr id="7" name="Open-Set, Text-Independent Speaker Identification…">
            <a:extLst>
              <a:ext uri="{FF2B5EF4-FFF2-40B4-BE49-F238E27FC236}">
                <a16:creationId xmlns:a16="http://schemas.microsoft.com/office/drawing/2014/main" id="{DF0219ED-CFE9-4302-BEAE-F7337B95D93D}"/>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Evaluation Metrics</a:t>
            </a:r>
          </a:p>
        </p:txBody>
      </p:sp>
      <p:sp>
        <p:nvSpPr>
          <p:cNvPr id="11" name="Open-Set, Text-Independent Speaker Identification…">
            <a:extLst>
              <a:ext uri="{FF2B5EF4-FFF2-40B4-BE49-F238E27FC236}">
                <a16:creationId xmlns:a16="http://schemas.microsoft.com/office/drawing/2014/main" id="{C5C3E534-59D3-4474-98C4-244D32CC126A}"/>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US" sz="2276" b="1" dirty="0">
                <a:solidFill>
                  <a:srgbClr val="000000"/>
                </a:solidFill>
                <a:latin typeface="Nixie One"/>
                <a:cs typeface="Arial"/>
                <a:sym typeface="Arial"/>
              </a:rPr>
              <a:t>Recall</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A wide-use measurement applied in top-N recommendation</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Obtains the long-term predictions proficiency of an algorithm</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Measures how many of the relevant items actually made it into the top-N list</a:t>
            </a:r>
          </a:p>
        </p:txBody>
      </p:sp>
    </p:spTree>
    <p:extLst>
      <p:ext uri="{BB962C8B-B14F-4D97-AF65-F5344CB8AC3E}">
        <p14:creationId xmlns:p14="http://schemas.microsoft.com/office/powerpoint/2010/main" val="185682815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18</a:t>
            </a:fld>
            <a:endParaRPr>
              <a:solidFill>
                <a:srgbClr val="000000"/>
              </a:solidFill>
            </a:endParaRPr>
          </a:p>
        </p:txBody>
      </p:sp>
      <p:sp>
        <p:nvSpPr>
          <p:cNvPr id="8" name="Introduction">
            <a:extLst>
              <a:ext uri="{FF2B5EF4-FFF2-40B4-BE49-F238E27FC236}">
                <a16:creationId xmlns:a16="http://schemas.microsoft.com/office/drawing/2014/main" id="{C83F9D37-2E68-41B0-A60D-3809FF3429C0}"/>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Experiment</a:t>
            </a:r>
          </a:p>
        </p:txBody>
      </p:sp>
      <p:sp>
        <p:nvSpPr>
          <p:cNvPr id="7" name="Open-Set, Text-Independent Speaker Identification…">
            <a:extLst>
              <a:ext uri="{FF2B5EF4-FFF2-40B4-BE49-F238E27FC236}">
                <a16:creationId xmlns:a16="http://schemas.microsoft.com/office/drawing/2014/main" id="{DF0219ED-CFE9-4302-BEAE-F7337B95D93D}"/>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Evaluation Metrics</a:t>
            </a:r>
          </a:p>
        </p:txBody>
      </p:sp>
      <p:sp>
        <p:nvSpPr>
          <p:cNvPr id="11" name="Open-Set, Text-Independent Speaker Identification…">
            <a:extLst>
              <a:ext uri="{FF2B5EF4-FFF2-40B4-BE49-F238E27FC236}">
                <a16:creationId xmlns:a16="http://schemas.microsoft.com/office/drawing/2014/main" id="{C5C3E534-59D3-4474-98C4-244D32CC126A}"/>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Clr>
                <a:srgbClr val="000000"/>
              </a:buClr>
              <a:buSzPct val="100000"/>
              <a:buFont typeface="Arial"/>
              <a:buChar char="•"/>
              <a:defRPr sz="2500"/>
            </a:pPr>
            <a:r>
              <a:rPr lang="en-US" sz="2276" b="1" dirty="0">
                <a:solidFill>
                  <a:srgbClr val="000000"/>
                </a:solidFill>
                <a:latin typeface="Nixie One"/>
                <a:cs typeface="Arial"/>
                <a:sym typeface="Arial"/>
              </a:rPr>
              <a:t>Mean reciprocal rank</a:t>
            </a:r>
          </a:p>
          <a:p>
            <a:pPr marL="685732" lvl="1" indent="-342867" algn="l" defTabSz="1300460" hangingPunct="1">
              <a:spcBef>
                <a:spcPts val="1280"/>
              </a:spcBef>
              <a:buClr>
                <a:srgbClr val="000000"/>
              </a:buClr>
              <a:buSzPct val="82000"/>
              <a:buFont typeface="Wingdings" panose="05000000000000000000" pitchFamily="2" charset="2"/>
              <a:buChar char="Ø"/>
              <a:defRPr sz="2500"/>
            </a:pPr>
            <a:r>
              <a:rPr lang="en-US" sz="2276" dirty="0">
                <a:solidFill>
                  <a:srgbClr val="000000"/>
                </a:solidFill>
                <a:latin typeface="Nixie One"/>
                <a:cs typeface="Arial"/>
                <a:sym typeface="Arial"/>
              </a:rPr>
              <a:t>A statistic measure for evaluating any process that produces a list of possible responses</a:t>
            </a:r>
          </a:p>
          <a:p>
            <a:pPr marL="685732" lvl="1" indent="-342867" algn="l" defTabSz="1300460" hangingPunct="1">
              <a:spcBef>
                <a:spcPts val="1280"/>
              </a:spcBef>
              <a:buClr>
                <a:srgbClr val="000000"/>
              </a:buClr>
              <a:buSzPct val="82000"/>
              <a:buFont typeface="Wingdings" panose="05000000000000000000" pitchFamily="2" charset="2"/>
              <a:buChar char="Ø"/>
              <a:defRPr sz="2500"/>
            </a:pPr>
            <a:r>
              <a:rPr lang="en-US" sz="2276" dirty="0">
                <a:solidFill>
                  <a:srgbClr val="000000"/>
                </a:solidFill>
                <a:latin typeface="Nixie One"/>
                <a:cs typeface="Arial"/>
                <a:sym typeface="Arial"/>
              </a:rPr>
              <a:t>Multiplicative inverse of the rank of the first correct answer</a:t>
            </a:r>
          </a:p>
          <a:p>
            <a:pPr marL="685732" lvl="1" indent="-342867" algn="l" defTabSz="1300460" hangingPunct="1">
              <a:spcBef>
                <a:spcPts val="1280"/>
              </a:spcBef>
              <a:buClr>
                <a:srgbClr val="000000"/>
              </a:buClr>
              <a:buSzPct val="82000"/>
              <a:buFont typeface="Wingdings" panose="05000000000000000000" pitchFamily="2" charset="2"/>
              <a:buChar char="Ø"/>
              <a:defRPr sz="2500"/>
            </a:pPr>
            <a:r>
              <a:rPr lang="en-US" sz="2276" dirty="0">
                <a:solidFill>
                  <a:srgbClr val="000000"/>
                </a:solidFill>
                <a:latin typeface="Nixie One"/>
                <a:cs typeface="Arial"/>
                <a:sym typeface="Arial"/>
              </a:rPr>
              <a:t>Consider the position of the relevant elements</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419DD4C2-6F28-4D78-A582-E1BAB6BC004F}"/>
                  </a:ext>
                </a:extLst>
              </p:cNvPr>
              <p:cNvSpPr/>
              <p:nvPr/>
            </p:nvSpPr>
            <p:spPr>
              <a:xfrm>
                <a:off x="4906769" y="5936180"/>
                <a:ext cx="3443955" cy="1076961"/>
              </a:xfrm>
              <a:prstGeom prst="rect">
                <a:avLst/>
              </a:prstGeom>
              <a:ln>
                <a:solidFill>
                  <a:schemeClr val="tx1"/>
                </a:solidFill>
              </a:ln>
            </p:spPr>
            <p:txBody>
              <a:bodyPr wrap="none">
                <a:spAutoFit/>
              </a:bodyPr>
              <a:lstStyle/>
              <a:p>
                <a:pPr algn="l" defTabSz="1300460" hangingPunct="1">
                  <a:buClr>
                    <a:srgbClr val="000000"/>
                  </a:buClr>
                </a:pPr>
                <a14:m>
                  <m:oMathPara xmlns:m="http://schemas.openxmlformats.org/officeDocument/2006/math">
                    <m:oMathParaPr>
                      <m:jc m:val="centerGroup"/>
                    </m:oMathParaPr>
                    <m:oMath xmlns:m="http://schemas.openxmlformats.org/officeDocument/2006/math">
                      <m:r>
                        <a:rPr lang="en-US" sz="2276" i="1">
                          <a:solidFill>
                            <a:srgbClr val="000000"/>
                          </a:solidFill>
                          <a:latin typeface="Cambria Math" panose="02040503050406030204" pitchFamily="18" charset="0"/>
                          <a:sym typeface="Arial"/>
                        </a:rPr>
                        <m:t>𝑀𝑅𝑅</m:t>
                      </m:r>
                      <m:r>
                        <a:rPr lang="en-US" sz="2276">
                          <a:solidFill>
                            <a:srgbClr val="000000"/>
                          </a:solidFill>
                          <a:latin typeface="Cambria Math" panose="02040503050406030204" pitchFamily="18" charset="0"/>
                          <a:sym typeface="Arial"/>
                        </a:rPr>
                        <m:t>@20= </m:t>
                      </m:r>
                      <m:f>
                        <m:fPr>
                          <m:ctrlPr>
                            <a:rPr lang="en-US" sz="2276" i="1">
                              <a:solidFill>
                                <a:srgbClr val="000000"/>
                              </a:solidFill>
                              <a:latin typeface="Cambria Math" panose="02040503050406030204" pitchFamily="18" charset="0"/>
                              <a:sym typeface="Arial"/>
                            </a:rPr>
                          </m:ctrlPr>
                        </m:fPr>
                        <m:num>
                          <m:r>
                            <a:rPr lang="en-US" sz="2276">
                              <a:solidFill>
                                <a:srgbClr val="000000"/>
                              </a:solidFill>
                              <a:latin typeface="Cambria Math" panose="02040503050406030204" pitchFamily="18" charset="0"/>
                              <a:sym typeface="Arial"/>
                            </a:rPr>
                            <m:t>1</m:t>
                          </m:r>
                        </m:num>
                        <m:den>
                          <m:r>
                            <a:rPr lang="en-US" sz="2276">
                              <a:solidFill>
                                <a:srgbClr val="000000"/>
                              </a:solidFill>
                              <a:latin typeface="Cambria Math" panose="02040503050406030204" pitchFamily="18" charset="0"/>
                              <a:sym typeface="Arial"/>
                            </a:rPr>
                            <m:t>20</m:t>
                          </m:r>
                        </m:den>
                      </m:f>
                      <m:nary>
                        <m:naryPr>
                          <m:chr m:val="∑"/>
                          <m:limLoc m:val="undOvr"/>
                          <m:ctrlPr>
                            <a:rPr lang="en-US" sz="2276" i="1">
                              <a:solidFill>
                                <a:srgbClr val="000000"/>
                              </a:solidFill>
                              <a:latin typeface="Cambria Math" panose="02040503050406030204" pitchFamily="18" charset="0"/>
                              <a:sym typeface="Arial"/>
                            </a:rPr>
                          </m:ctrlPr>
                        </m:naryPr>
                        <m:sub>
                          <m:r>
                            <a:rPr lang="en-US" sz="2276" i="1">
                              <a:solidFill>
                                <a:srgbClr val="000000"/>
                              </a:solidFill>
                              <a:latin typeface="Cambria Math" panose="02040503050406030204" pitchFamily="18" charset="0"/>
                              <a:sym typeface="Arial"/>
                            </a:rPr>
                            <m:t>𝑖</m:t>
                          </m:r>
                          <m:r>
                            <a:rPr lang="en-US" sz="2276">
                              <a:solidFill>
                                <a:srgbClr val="000000"/>
                              </a:solidFill>
                              <a:latin typeface="Cambria Math" panose="02040503050406030204" pitchFamily="18" charset="0"/>
                              <a:sym typeface="Arial"/>
                            </a:rPr>
                            <m:t>=1</m:t>
                          </m:r>
                        </m:sub>
                        <m:sup>
                          <m:r>
                            <a:rPr lang="en-US" sz="2276">
                              <a:solidFill>
                                <a:srgbClr val="000000"/>
                              </a:solidFill>
                              <a:latin typeface="Cambria Math" panose="02040503050406030204" pitchFamily="18" charset="0"/>
                              <a:sym typeface="Arial"/>
                            </a:rPr>
                            <m:t>20</m:t>
                          </m:r>
                        </m:sup>
                        <m:e>
                          <m:f>
                            <m:fPr>
                              <m:ctrlPr>
                                <a:rPr lang="en-US" sz="2276" i="1">
                                  <a:solidFill>
                                    <a:srgbClr val="000000"/>
                                  </a:solidFill>
                                  <a:latin typeface="Cambria Math" panose="02040503050406030204" pitchFamily="18" charset="0"/>
                                  <a:sym typeface="Arial"/>
                                </a:rPr>
                              </m:ctrlPr>
                            </m:fPr>
                            <m:num>
                              <m:r>
                                <a:rPr lang="en-US" sz="2276">
                                  <a:solidFill>
                                    <a:srgbClr val="000000"/>
                                  </a:solidFill>
                                  <a:latin typeface="Cambria Math" panose="02040503050406030204" pitchFamily="18" charset="0"/>
                                  <a:sym typeface="Arial"/>
                                </a:rPr>
                                <m:t>1</m:t>
                              </m:r>
                            </m:num>
                            <m:den>
                              <m:sSub>
                                <m:sSubPr>
                                  <m:ctrlPr>
                                    <a:rPr lang="en-US" sz="2276" i="1">
                                      <a:solidFill>
                                        <a:srgbClr val="000000"/>
                                      </a:solidFill>
                                      <a:latin typeface="Cambria Math" panose="02040503050406030204" pitchFamily="18" charset="0"/>
                                      <a:sym typeface="Arial"/>
                                    </a:rPr>
                                  </m:ctrlPr>
                                </m:sSubPr>
                                <m:e>
                                  <m:r>
                                    <a:rPr lang="en-US" sz="2276" i="1">
                                      <a:solidFill>
                                        <a:srgbClr val="000000"/>
                                      </a:solidFill>
                                      <a:latin typeface="Cambria Math" panose="02040503050406030204" pitchFamily="18" charset="0"/>
                                      <a:sym typeface="Arial"/>
                                    </a:rPr>
                                    <m:t>𝑟𝑎𝑛𝑘</m:t>
                                  </m:r>
                                </m:e>
                                <m:sub>
                                  <m:r>
                                    <a:rPr lang="en-US" sz="2276" i="1">
                                      <a:solidFill>
                                        <a:srgbClr val="000000"/>
                                      </a:solidFill>
                                      <a:latin typeface="Cambria Math" panose="02040503050406030204" pitchFamily="18" charset="0"/>
                                      <a:sym typeface="Arial"/>
                                    </a:rPr>
                                    <m:t>𝑖</m:t>
                                  </m:r>
                                </m:sub>
                              </m:sSub>
                            </m:den>
                          </m:f>
                        </m:e>
                      </m:nary>
                    </m:oMath>
                  </m:oMathPara>
                </a14:m>
                <a:endParaRPr lang="en-US" sz="2276" dirty="0">
                  <a:solidFill>
                    <a:srgbClr val="000000"/>
                  </a:solidFill>
                  <a:latin typeface="Arial"/>
                  <a:cs typeface="Arial"/>
                  <a:sym typeface="Arial"/>
                </a:endParaRPr>
              </a:p>
            </p:txBody>
          </p:sp>
        </mc:Choice>
        <mc:Fallback>
          <p:sp>
            <p:nvSpPr>
              <p:cNvPr id="9" name="Rectangle 8">
                <a:extLst>
                  <a:ext uri="{FF2B5EF4-FFF2-40B4-BE49-F238E27FC236}">
                    <a16:creationId xmlns:a16="http://schemas.microsoft.com/office/drawing/2014/main" id="{419DD4C2-6F28-4D78-A582-E1BAB6BC004F}"/>
                  </a:ext>
                </a:extLst>
              </p:cNvPr>
              <p:cNvSpPr>
                <a:spLocks noRot="1" noChangeAspect="1" noMove="1" noResize="1" noEditPoints="1" noAdjustHandles="1" noChangeArrowheads="1" noChangeShapeType="1" noTextEdit="1"/>
              </p:cNvSpPr>
              <p:nvPr/>
            </p:nvSpPr>
            <p:spPr>
              <a:xfrm>
                <a:off x="4906769" y="5936180"/>
                <a:ext cx="3443955" cy="1076961"/>
              </a:xfrm>
              <a:prstGeom prst="rect">
                <a:avLst/>
              </a:prstGeom>
              <a:blipFill>
                <a:blip r:embed="rId4"/>
                <a:stretch>
                  <a:fillRect t="-102326" b="-158140"/>
                </a:stretch>
              </a:blipFill>
              <a:ln>
                <a:solidFill>
                  <a:schemeClr val="tx1"/>
                </a:solidFill>
              </a:ln>
            </p:spPr>
            <p:txBody>
              <a:bodyPr/>
              <a:lstStyle/>
              <a:p>
                <a:r>
                  <a:rPr lang="en-VN">
                    <a:noFill/>
                  </a:rPr>
                  <a:t> </a:t>
                </a:r>
              </a:p>
            </p:txBody>
          </p:sp>
        </mc:Fallback>
      </mc:AlternateContent>
    </p:spTree>
    <p:extLst>
      <p:ext uri="{BB962C8B-B14F-4D97-AF65-F5344CB8AC3E}">
        <p14:creationId xmlns:p14="http://schemas.microsoft.com/office/powerpoint/2010/main" val="679587659"/>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sz="quarter" idx="4294967295"/>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19</a:t>
            </a:fld>
            <a:endParaRPr>
              <a:solidFill>
                <a:srgbClr val="000000"/>
              </a:solidFill>
            </a:endParaRPr>
          </a:p>
        </p:txBody>
      </p:sp>
      <p:sp>
        <p:nvSpPr>
          <p:cNvPr id="11" name="Introduction">
            <a:extLst>
              <a:ext uri="{FF2B5EF4-FFF2-40B4-BE49-F238E27FC236}">
                <a16:creationId xmlns:a16="http://schemas.microsoft.com/office/drawing/2014/main" id="{793AC47F-7625-469D-B0CF-3EE5746D8FF1}"/>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sp>
        <p:nvSpPr>
          <p:cNvPr id="7" name="Open-Set, Text-Independent Speaker Identification…">
            <a:extLst>
              <a:ext uri="{FF2B5EF4-FFF2-40B4-BE49-F238E27FC236}">
                <a16:creationId xmlns:a16="http://schemas.microsoft.com/office/drawing/2014/main" id="{519BDDC6-1B76-49F7-A396-15241BECE84F}"/>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dirty="0">
                <a:solidFill>
                  <a:srgbClr val="000000"/>
                </a:solidFill>
                <a:latin typeface="Nixie One"/>
                <a:cs typeface="Gill Sans"/>
                <a:sym typeface="Gill Sans"/>
              </a:rPr>
              <a:t>E-commerce Datasets</a:t>
            </a:r>
          </a:p>
        </p:txBody>
      </p:sp>
      <p:graphicFrame>
        <p:nvGraphicFramePr>
          <p:cNvPr id="2" name="Table 1">
            <a:extLst>
              <a:ext uri="{FF2B5EF4-FFF2-40B4-BE49-F238E27FC236}">
                <a16:creationId xmlns:a16="http://schemas.microsoft.com/office/drawing/2014/main" id="{A163E9A0-4C6A-4063-AE9A-950D2F342266}"/>
              </a:ext>
            </a:extLst>
          </p:cNvPr>
          <p:cNvGraphicFramePr>
            <a:graphicFrameLocks noGrp="1"/>
          </p:cNvGraphicFramePr>
          <p:nvPr/>
        </p:nvGraphicFramePr>
        <p:xfrm>
          <a:off x="232230" y="4018301"/>
          <a:ext cx="12586786" cy="4006156"/>
        </p:xfrm>
        <a:graphic>
          <a:graphicData uri="http://schemas.openxmlformats.org/drawingml/2006/table">
            <a:tbl>
              <a:tblPr/>
              <a:tblGrid>
                <a:gridCol w="1439818">
                  <a:extLst>
                    <a:ext uri="{9D8B030D-6E8A-4147-A177-3AD203B41FA5}">
                      <a16:colId xmlns:a16="http://schemas.microsoft.com/office/drawing/2014/main" val="756505827"/>
                    </a:ext>
                  </a:extLst>
                </a:gridCol>
                <a:gridCol w="1393371">
                  <a:extLst>
                    <a:ext uri="{9D8B030D-6E8A-4147-A177-3AD203B41FA5}">
                      <a16:colId xmlns:a16="http://schemas.microsoft.com/office/drawing/2014/main" val="4113809004"/>
                    </a:ext>
                  </a:extLst>
                </a:gridCol>
                <a:gridCol w="1393371">
                  <a:extLst>
                    <a:ext uri="{9D8B030D-6E8A-4147-A177-3AD203B41FA5}">
                      <a16:colId xmlns:a16="http://schemas.microsoft.com/office/drawing/2014/main" val="1964055523"/>
                    </a:ext>
                  </a:extLst>
                </a:gridCol>
                <a:gridCol w="1393371">
                  <a:extLst>
                    <a:ext uri="{9D8B030D-6E8A-4147-A177-3AD203B41FA5}">
                      <a16:colId xmlns:a16="http://schemas.microsoft.com/office/drawing/2014/main" val="2546876766"/>
                    </a:ext>
                  </a:extLst>
                </a:gridCol>
                <a:gridCol w="1393371">
                  <a:extLst>
                    <a:ext uri="{9D8B030D-6E8A-4147-A177-3AD203B41FA5}">
                      <a16:colId xmlns:a16="http://schemas.microsoft.com/office/drawing/2014/main" val="2831294168"/>
                    </a:ext>
                  </a:extLst>
                </a:gridCol>
                <a:gridCol w="1393371">
                  <a:extLst>
                    <a:ext uri="{9D8B030D-6E8A-4147-A177-3AD203B41FA5}">
                      <a16:colId xmlns:a16="http://schemas.microsoft.com/office/drawing/2014/main" val="2872930846"/>
                    </a:ext>
                  </a:extLst>
                </a:gridCol>
                <a:gridCol w="1393371">
                  <a:extLst>
                    <a:ext uri="{9D8B030D-6E8A-4147-A177-3AD203B41FA5}">
                      <a16:colId xmlns:a16="http://schemas.microsoft.com/office/drawing/2014/main" val="2246065820"/>
                    </a:ext>
                  </a:extLst>
                </a:gridCol>
                <a:gridCol w="1393371">
                  <a:extLst>
                    <a:ext uri="{9D8B030D-6E8A-4147-A177-3AD203B41FA5}">
                      <a16:colId xmlns:a16="http://schemas.microsoft.com/office/drawing/2014/main" val="201111545"/>
                    </a:ext>
                  </a:extLst>
                </a:gridCol>
                <a:gridCol w="1393371">
                  <a:extLst>
                    <a:ext uri="{9D8B030D-6E8A-4147-A177-3AD203B41FA5}">
                      <a16:colId xmlns:a16="http://schemas.microsoft.com/office/drawing/2014/main" val="1966226325"/>
                    </a:ext>
                  </a:extLst>
                </a:gridCol>
              </a:tblGrid>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Dataset</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YOOCHOOSE</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300" b="1" dirty="0">
                          <a:solidFill>
                            <a:schemeClr val="tx1"/>
                          </a:solidFill>
                          <a:effectLst/>
                          <a:latin typeface="Cambria Math" panose="02040503050406030204" pitchFamily="18" charset="0"/>
                          <a:ea typeface="Cambria Math" panose="02040503050406030204" pitchFamily="18" charset="0"/>
                        </a:rPr>
                        <a:t>RETAIL_ROCKET</a:t>
                      </a:r>
                      <a:endParaRPr lang="en-US" sz="2800" b="1" dirty="0">
                        <a:solidFill>
                          <a:schemeClr val="tx1"/>
                        </a:solidFill>
                        <a:latin typeface="Cambria Math" panose="02040503050406030204" pitchFamily="18" charset="0"/>
                        <a:ea typeface="Cambria Math" panose="02040503050406030204" pitchFamily="18" charset="0"/>
                      </a:endParaRP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DIGINETICA</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TMALL</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5110357"/>
                  </a:ext>
                </a:extLst>
              </a:tr>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Metric</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MRR@20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MRR@20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MRR@20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MRR@20</a:t>
                      </a:r>
                    </a:p>
                  </a:txBody>
                  <a:tcPr marL="130048" marR="21187" marT="13004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029522"/>
                  </a:ext>
                </a:extLst>
              </a:tr>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POP</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0.005</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0.001</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0.016</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0.003</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0.010</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0.003</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0.066</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0.038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056"/>
                  </a:ext>
                </a:extLst>
              </a:tr>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S-POP</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0.267</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0.176</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0.363</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0.288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0.232</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0.125</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0.448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0.265</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458678"/>
                  </a:ext>
                </a:extLst>
              </a:tr>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Item-KNN</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0.498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0.201</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0.282</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0.122</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0.376</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0.118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0.074</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0.025</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795296"/>
                  </a:ext>
                </a:extLst>
              </a:tr>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BPR-MF</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0.035</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0.012</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0.267</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0.127</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0.093</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0.040</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0.166</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0.090</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058769"/>
                  </a:ext>
                </a:extLst>
              </a:tr>
              <a:tr h="572308">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GRU4rec</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0.718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0.314</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0.541</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0.258</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0.477</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0.142</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0.230</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0.129</a:t>
                      </a:r>
                    </a:p>
                  </a:txBody>
                  <a:tcPr marL="130048" marR="21187"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2505824"/>
                  </a:ext>
                </a:extLst>
              </a:tr>
            </a:tbl>
          </a:graphicData>
        </a:graphic>
      </p:graphicFrame>
    </p:spTree>
    <p:extLst>
      <p:ext uri="{BB962C8B-B14F-4D97-AF65-F5344CB8AC3E}">
        <p14:creationId xmlns:p14="http://schemas.microsoft.com/office/powerpoint/2010/main" val="19678812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title"/>
          </p:nvPr>
        </p:nvSpPr>
        <p:spPr>
          <a:xfrm>
            <a:off x="817025" y="1435958"/>
            <a:ext cx="11682588" cy="6357224"/>
          </a:xfrm>
          <a:prstGeom prst="rect">
            <a:avLst/>
          </a:prstGeom>
        </p:spPr>
        <p:txBody>
          <a:bodyPr spcFirstLastPara="1" wrap="square" lIns="130027" tIns="130027" rIns="130027" bIns="130027" anchor="t" anchorCtr="0">
            <a:noAutofit/>
          </a:bodyPr>
          <a:lstStyle/>
          <a:p>
            <a:pPr lvl="0"/>
            <a:r>
              <a:rPr lang="en-GB" sz="5689" b="1" dirty="0"/>
              <a:t>Evaluating Session-Based Recommendation Approaches on Datasets from Different Domains</a:t>
            </a:r>
            <a:br>
              <a:rPr lang="en-GB" sz="2844" dirty="0"/>
            </a:br>
            <a:br>
              <a:rPr lang="en-US" sz="2844" dirty="0"/>
            </a:br>
            <a:r>
              <a:rPr lang="en-US" sz="2844" dirty="0"/>
              <a:t>FDSE 2019. Lecture Notes in Computer Science, vol 11814. pp 577-592</a:t>
            </a:r>
            <a:br>
              <a:rPr lang="en-US" sz="2844" dirty="0"/>
            </a:br>
            <a:br>
              <a:rPr lang="en-GB" sz="2844" dirty="0"/>
            </a:br>
            <a:r>
              <a:rPr lang="en-GB" sz="2800" cap="none" dirty="0"/>
              <a:t>Authors: Tran </a:t>
            </a:r>
            <a:r>
              <a:rPr lang="en-GB" sz="2800" cap="none" dirty="0" err="1"/>
              <a:t>Khanh</a:t>
            </a:r>
            <a:r>
              <a:rPr lang="en-GB" sz="2800" cap="none" dirty="0"/>
              <a:t> Dang, Quang </a:t>
            </a:r>
            <a:r>
              <a:rPr lang="en-GB" sz="2800" cap="none" dirty="0" err="1"/>
              <a:t>Phu</a:t>
            </a:r>
            <a:r>
              <a:rPr lang="en-GB" sz="2800" cap="none" dirty="0"/>
              <a:t> Nguyen, Van </a:t>
            </a:r>
            <a:r>
              <a:rPr lang="en-GB" sz="2800" cap="none" dirty="0" err="1"/>
              <a:t>Sinh</a:t>
            </a:r>
            <a:r>
              <a:rPr lang="en-GB" sz="2800" cap="none" dirty="0"/>
              <a:t> Nguyen</a:t>
            </a:r>
            <a:endParaRPr sz="3982" dirty="0"/>
          </a:p>
        </p:txBody>
      </p:sp>
      <p:sp>
        <p:nvSpPr>
          <p:cNvPr id="3" name="Presenter:  Vo Tu Lanh">
            <a:extLst>
              <a:ext uri="{FF2B5EF4-FFF2-40B4-BE49-F238E27FC236}">
                <a16:creationId xmlns:a16="http://schemas.microsoft.com/office/drawing/2014/main" id="{5FFAC70C-A6C9-4128-9F87-587F56498F74}"/>
              </a:ext>
            </a:extLst>
          </p:cNvPr>
          <p:cNvSpPr txBox="1"/>
          <p:nvPr/>
        </p:nvSpPr>
        <p:spPr>
          <a:xfrm>
            <a:off x="5962465" y="7867496"/>
            <a:ext cx="7041915" cy="900292"/>
          </a:xfrm>
          <a:prstGeom prst="rect">
            <a:avLst/>
          </a:prstGeom>
          <a:noFill/>
          <a:ln>
            <a:noFill/>
          </a:ln>
          <a:extLst>
            <a:ext uri="{C572A759-6A51-4108-AA02-DFA0A04FC94B}">
              <ma14:wrappingTextBoxFlag xmlns="" xmlns:ma14="http://schemas.microsoft.com/office/mac/drawingml/2011/main" val="1"/>
            </a:ext>
          </a:extLst>
        </p:spPr>
        <p:txBody>
          <a:bodyPr spcFirstLastPara="1" wrap="square" lIns="130027" tIns="130027" rIns="130027" bIns="130027" anchor="t" anchorCtr="0">
            <a:noAutofit/>
          </a:bodyPr>
          <a:lstStyle>
            <a:defPPr marR="0" lvl="0" algn="l" rtl="0">
              <a:lnSpc>
                <a:spcPct val="100000"/>
              </a:lnSpc>
              <a:spcBef>
                <a:spcPts val="0"/>
              </a:spcBef>
              <a:spcAft>
                <a:spcPts val="0"/>
              </a:spcAft>
            </a:defPPr>
            <a:lvl1pPr>
              <a:buClr>
                <a:schemeClr val="lt1"/>
              </a:buClr>
              <a:buSzPts val="5800"/>
              <a:buFont typeface="Titillium Web ExtraLight"/>
              <a:buNone/>
              <a:defRPr sz="4000">
                <a:solidFill>
                  <a:schemeClr val="lt1"/>
                </a:solidFill>
                <a:latin typeface="Titillium Web ExtraLight"/>
                <a:ea typeface="Titillium Web ExtraLight"/>
                <a:cs typeface="Titillium Web ExtraLight"/>
                <a:sym typeface="Titillium Web ExtraLight"/>
              </a:defRPr>
            </a:lvl1pPr>
            <a:lvl2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2pPr>
            <a:lvl3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3pPr>
            <a:lvl4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4pPr>
            <a:lvl5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5pPr>
            <a:lvl6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6pPr>
            <a:lvl7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7pPr>
            <a:lvl8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8pPr>
            <a:lvl9pPr>
              <a:buClr>
                <a:schemeClr val="lt1"/>
              </a:buClr>
              <a:buSzPts val="5800"/>
              <a:buFont typeface="Titillium Web ExtraLight"/>
              <a:buNone/>
              <a:defRPr sz="5800">
                <a:solidFill>
                  <a:schemeClr val="lt1"/>
                </a:solidFill>
                <a:latin typeface="Titillium Web ExtraLight"/>
                <a:ea typeface="Titillium Web ExtraLight"/>
                <a:cs typeface="Titillium Web ExtraLight"/>
                <a:sym typeface="Titillium Web ExtraLight"/>
              </a:defRPr>
            </a:lvl9pPr>
          </a:lstStyle>
          <a:p>
            <a:r>
              <a:rPr sz="3600" b="1" dirty="0">
                <a:solidFill>
                  <a:schemeClr val="tx1"/>
                </a:solidFill>
                <a:latin typeface="+mj-lt"/>
                <a:sym typeface="Nixie One"/>
              </a:rPr>
              <a:t>Presenter</a:t>
            </a:r>
            <a:r>
              <a:rPr sz="3600" b="1" dirty="0">
                <a:solidFill>
                  <a:schemeClr val="tx1"/>
                </a:solidFill>
                <a:latin typeface="+mj-lt"/>
              </a:rPr>
              <a:t>:  </a:t>
            </a:r>
            <a:r>
              <a:rPr lang="en-US" sz="3600" b="1" dirty="0">
                <a:solidFill>
                  <a:schemeClr val="tx1"/>
                </a:solidFill>
                <a:latin typeface="+mj-lt"/>
              </a:rPr>
              <a:t>Quang </a:t>
            </a:r>
            <a:r>
              <a:rPr lang="en-US" sz="3600" b="1" dirty="0" err="1">
                <a:solidFill>
                  <a:schemeClr val="tx1"/>
                </a:solidFill>
                <a:latin typeface="+mj-lt"/>
              </a:rPr>
              <a:t>Phu</a:t>
            </a:r>
            <a:r>
              <a:rPr lang="en-US" sz="3600" b="1" dirty="0">
                <a:solidFill>
                  <a:schemeClr val="tx1"/>
                </a:solidFill>
                <a:latin typeface="+mj-lt"/>
              </a:rPr>
              <a:t> Nguyen</a:t>
            </a:r>
            <a:endParaRPr sz="3600" b="1" dirty="0">
              <a:solidFill>
                <a:schemeClr val="tx1"/>
              </a:solidFill>
              <a:latin typeface="+mj-lt"/>
            </a:endParaRPr>
          </a:p>
        </p:txBody>
      </p:sp>
      <p:pic>
        <p:nvPicPr>
          <p:cNvPr id="4" name="Picture 3" descr="A close up of a sign&#10;&#10;Description automatically generated">
            <a:extLst>
              <a:ext uri="{FF2B5EF4-FFF2-40B4-BE49-F238E27FC236}">
                <a16:creationId xmlns:a16="http://schemas.microsoft.com/office/drawing/2014/main" id="{4D7BBF2D-125D-46F5-85CB-93C50B48E7D5}"/>
              </a:ext>
            </a:extLst>
          </p:cNvPr>
          <p:cNvPicPr>
            <a:picLocks noChangeAspect="1"/>
          </p:cNvPicPr>
          <p:nvPr/>
        </p:nvPicPr>
        <p:blipFill>
          <a:blip r:embed="rId3"/>
          <a:stretch>
            <a:fillRect/>
          </a:stretch>
        </p:blipFill>
        <p:spPr>
          <a:xfrm>
            <a:off x="9033" y="1232122"/>
            <a:ext cx="1300480" cy="1300480"/>
          </a:xfrm>
          <a:prstGeom prst="rect">
            <a:avLst/>
          </a:prstGeom>
        </p:spPr>
      </p:pic>
      <p:pic>
        <p:nvPicPr>
          <p:cNvPr id="6" name="Logo_HCMIU.jpg">
            <a:extLst>
              <a:ext uri="{FF2B5EF4-FFF2-40B4-BE49-F238E27FC236}">
                <a16:creationId xmlns:a16="http://schemas.microsoft.com/office/drawing/2014/main" id="{FC697B16-6769-4968-B7AB-5D53B41993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703900" y="1219200"/>
            <a:ext cx="1300480" cy="1300480"/>
          </a:xfrm>
          <a:prstGeom prst="rect">
            <a:avLst/>
          </a:prstGeom>
          <a:ln w="12700">
            <a:miter lim="400000"/>
          </a:ln>
        </p:spPr>
      </p:pic>
    </p:spTree>
    <p:extLst>
      <p:ext uri="{BB962C8B-B14F-4D97-AF65-F5344CB8AC3E}">
        <p14:creationId xmlns:p14="http://schemas.microsoft.com/office/powerpoint/2010/main" val="1960182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20</a:t>
            </a:fld>
            <a:endParaRPr>
              <a:solidFill>
                <a:srgbClr val="000000"/>
              </a:solidFill>
            </a:endParaRPr>
          </a:p>
        </p:txBody>
      </p:sp>
      <p:sp>
        <p:nvSpPr>
          <p:cNvPr id="11" name="Introduction">
            <a:extLst>
              <a:ext uri="{FF2B5EF4-FFF2-40B4-BE49-F238E27FC236}">
                <a16:creationId xmlns:a16="http://schemas.microsoft.com/office/drawing/2014/main" id="{793AC47F-7625-469D-B0CF-3EE5746D8FF1}"/>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sp>
        <p:nvSpPr>
          <p:cNvPr id="7" name="Open-Set, Text-Independent Speaker Identification…">
            <a:extLst>
              <a:ext uri="{FF2B5EF4-FFF2-40B4-BE49-F238E27FC236}">
                <a16:creationId xmlns:a16="http://schemas.microsoft.com/office/drawing/2014/main" id="{519BDDC6-1B76-49F7-A396-15241BECE84F}"/>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Music Dataset</a:t>
            </a:r>
          </a:p>
        </p:txBody>
      </p:sp>
      <p:graphicFrame>
        <p:nvGraphicFramePr>
          <p:cNvPr id="3" name="Table 2">
            <a:extLst>
              <a:ext uri="{FF2B5EF4-FFF2-40B4-BE49-F238E27FC236}">
                <a16:creationId xmlns:a16="http://schemas.microsoft.com/office/drawing/2014/main" id="{BD55A668-147E-4B6F-8AEF-3F0428E45C32}"/>
              </a:ext>
            </a:extLst>
          </p:cNvPr>
          <p:cNvGraphicFramePr>
            <a:graphicFrameLocks noGrp="1"/>
          </p:cNvGraphicFramePr>
          <p:nvPr/>
        </p:nvGraphicFramePr>
        <p:xfrm>
          <a:off x="4098024" y="4167963"/>
          <a:ext cx="4468036" cy="3856493"/>
        </p:xfrm>
        <a:graphic>
          <a:graphicData uri="http://schemas.openxmlformats.org/drawingml/2006/table">
            <a:tbl>
              <a:tblPr/>
              <a:tblGrid>
                <a:gridCol w="1552653">
                  <a:extLst>
                    <a:ext uri="{9D8B030D-6E8A-4147-A177-3AD203B41FA5}">
                      <a16:colId xmlns:a16="http://schemas.microsoft.com/office/drawing/2014/main" val="588608707"/>
                    </a:ext>
                  </a:extLst>
                </a:gridCol>
                <a:gridCol w="1371063">
                  <a:extLst>
                    <a:ext uri="{9D8B030D-6E8A-4147-A177-3AD203B41FA5}">
                      <a16:colId xmlns:a16="http://schemas.microsoft.com/office/drawing/2014/main" val="764813403"/>
                    </a:ext>
                  </a:extLst>
                </a:gridCol>
                <a:gridCol w="1544320">
                  <a:extLst>
                    <a:ext uri="{9D8B030D-6E8A-4147-A177-3AD203B41FA5}">
                      <a16:colId xmlns:a16="http://schemas.microsoft.com/office/drawing/2014/main" val="2771599172"/>
                    </a:ext>
                  </a:extLst>
                </a:gridCol>
              </a:tblGrid>
              <a:tr h="506294">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Dataset</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hangingPunct="0">
                        <a:lnSpc>
                          <a:spcPts val="1200"/>
                        </a:lnSpc>
                        <a:spcBef>
                          <a:spcPts val="0"/>
                        </a:spcBef>
                        <a:spcAft>
                          <a:spcPts val="0"/>
                        </a:spcAft>
                      </a:pPr>
                      <a:r>
                        <a:rPr lang="en-US" sz="2300" b="1">
                          <a:solidFill>
                            <a:schemeClr val="tx1"/>
                          </a:solidFill>
                          <a:effectLst/>
                          <a:latin typeface="Cambria Math" panose="02040503050406030204" pitchFamily="18" charset="0"/>
                          <a:ea typeface="Cambria Math" panose="02040503050406030204" pitchFamily="18" charset="0"/>
                        </a:rPr>
                        <a:t>LAST.FM</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41605829"/>
                  </a:ext>
                </a:extLst>
              </a:tr>
              <a:tr h="506294">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Metric</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R@20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MRR@20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7504973"/>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POP</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0.006</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0.002</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281829"/>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S-POP</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0.187</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0.082</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364668"/>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Item-KNN</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0.374</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0.156</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864059"/>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BPR-MF</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0.044</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0.011</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864854"/>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GRU4rec</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0.402</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0.272</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253678"/>
                  </a:ext>
                </a:extLst>
              </a:tr>
            </a:tbl>
          </a:graphicData>
        </a:graphic>
      </p:graphicFrame>
    </p:spTree>
    <p:extLst>
      <p:ext uri="{BB962C8B-B14F-4D97-AF65-F5344CB8AC3E}">
        <p14:creationId xmlns:p14="http://schemas.microsoft.com/office/powerpoint/2010/main" val="1843027965"/>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21</a:t>
            </a:fld>
            <a:endParaRPr>
              <a:solidFill>
                <a:srgbClr val="000000"/>
              </a:solidFill>
            </a:endParaRPr>
          </a:p>
        </p:txBody>
      </p:sp>
      <p:sp>
        <p:nvSpPr>
          <p:cNvPr id="11" name="Introduction">
            <a:extLst>
              <a:ext uri="{FF2B5EF4-FFF2-40B4-BE49-F238E27FC236}">
                <a16:creationId xmlns:a16="http://schemas.microsoft.com/office/drawing/2014/main" id="{793AC47F-7625-469D-B0CF-3EE5746D8FF1}"/>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sp>
        <p:nvSpPr>
          <p:cNvPr id="7" name="Open-Set, Text-Independent Speaker Identification…">
            <a:extLst>
              <a:ext uri="{FF2B5EF4-FFF2-40B4-BE49-F238E27FC236}">
                <a16:creationId xmlns:a16="http://schemas.microsoft.com/office/drawing/2014/main" id="{519BDDC6-1B76-49F7-A396-15241BECE84F}"/>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News Dataset</a:t>
            </a:r>
          </a:p>
        </p:txBody>
      </p:sp>
      <p:graphicFrame>
        <p:nvGraphicFramePr>
          <p:cNvPr id="3" name="Table 2">
            <a:extLst>
              <a:ext uri="{FF2B5EF4-FFF2-40B4-BE49-F238E27FC236}">
                <a16:creationId xmlns:a16="http://schemas.microsoft.com/office/drawing/2014/main" id="{BD55A668-147E-4B6F-8AEF-3F0428E45C32}"/>
              </a:ext>
            </a:extLst>
          </p:cNvPr>
          <p:cNvGraphicFramePr>
            <a:graphicFrameLocks noGrp="1"/>
          </p:cNvGraphicFramePr>
          <p:nvPr/>
        </p:nvGraphicFramePr>
        <p:xfrm>
          <a:off x="4098024" y="4167963"/>
          <a:ext cx="4468036" cy="3856493"/>
        </p:xfrm>
        <a:graphic>
          <a:graphicData uri="http://schemas.openxmlformats.org/drawingml/2006/table">
            <a:tbl>
              <a:tblPr/>
              <a:tblGrid>
                <a:gridCol w="1552653">
                  <a:extLst>
                    <a:ext uri="{9D8B030D-6E8A-4147-A177-3AD203B41FA5}">
                      <a16:colId xmlns:a16="http://schemas.microsoft.com/office/drawing/2014/main" val="588608707"/>
                    </a:ext>
                  </a:extLst>
                </a:gridCol>
                <a:gridCol w="1371063">
                  <a:extLst>
                    <a:ext uri="{9D8B030D-6E8A-4147-A177-3AD203B41FA5}">
                      <a16:colId xmlns:a16="http://schemas.microsoft.com/office/drawing/2014/main" val="764813403"/>
                    </a:ext>
                  </a:extLst>
                </a:gridCol>
                <a:gridCol w="1544320">
                  <a:extLst>
                    <a:ext uri="{9D8B030D-6E8A-4147-A177-3AD203B41FA5}">
                      <a16:colId xmlns:a16="http://schemas.microsoft.com/office/drawing/2014/main" val="2771599172"/>
                    </a:ext>
                  </a:extLst>
                </a:gridCol>
              </a:tblGrid>
              <a:tr h="506294">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Dataset</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CLEF</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641605829"/>
                  </a:ext>
                </a:extLst>
              </a:tr>
              <a:tr h="506294">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Metric</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R@20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MRR@20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7504973"/>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POP</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0.025</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0.025</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281829"/>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S-POP</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0.120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0.070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364668"/>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Item-KNN</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0.717</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0.260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864059"/>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BPR-MF</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a:solidFill>
                            <a:schemeClr val="tx1"/>
                          </a:solidFill>
                          <a:effectLst/>
                          <a:latin typeface="Cambria Math" panose="02040503050406030204" pitchFamily="18" charset="0"/>
                          <a:ea typeface="Cambria Math" panose="02040503050406030204" pitchFamily="18" charset="0"/>
                        </a:rPr>
                        <a:t>0.000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dirty="0">
                          <a:solidFill>
                            <a:schemeClr val="tx1"/>
                          </a:solidFill>
                          <a:effectLst/>
                          <a:latin typeface="Cambria Math" panose="02040503050406030204" pitchFamily="18" charset="0"/>
                          <a:ea typeface="Cambria Math" panose="02040503050406030204" pitchFamily="18" charset="0"/>
                        </a:rPr>
                        <a:t>0.000</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864854"/>
                  </a:ext>
                </a:extLst>
              </a:tr>
              <a:tr h="568781">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GRU4rec</a:t>
                      </a: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0.902</a:t>
                      </a:r>
                      <a:endParaRPr lang="en-US" sz="2300" dirty="0">
                        <a:solidFill>
                          <a:schemeClr val="tx1"/>
                        </a:solidFill>
                        <a:effectLst/>
                        <a:latin typeface="Cambria Math" panose="02040503050406030204" pitchFamily="18" charset="0"/>
                        <a:ea typeface="Cambria Math" panose="02040503050406030204" pitchFamily="18" charset="0"/>
                      </a:endParaRP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en-US" sz="2300" b="1" dirty="0">
                          <a:solidFill>
                            <a:schemeClr val="tx1"/>
                          </a:solidFill>
                          <a:effectLst/>
                          <a:latin typeface="Cambria Math" panose="02040503050406030204" pitchFamily="18" charset="0"/>
                          <a:ea typeface="Cambria Math" panose="02040503050406030204" pitchFamily="18" charset="0"/>
                        </a:rPr>
                        <a:t>0.393</a:t>
                      </a:r>
                      <a:endParaRPr lang="en-US" sz="2300" dirty="0">
                        <a:solidFill>
                          <a:schemeClr val="tx1"/>
                        </a:solidFill>
                        <a:effectLst/>
                        <a:latin typeface="Cambria Math" panose="02040503050406030204" pitchFamily="18" charset="0"/>
                        <a:ea typeface="Cambria Math" panose="02040503050406030204" pitchFamily="18" charset="0"/>
                      </a:endParaRPr>
                    </a:p>
                  </a:txBody>
                  <a:tcPr marL="130048" marR="63218" marT="130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2253678"/>
                  </a:ext>
                </a:extLst>
              </a:tr>
            </a:tbl>
          </a:graphicData>
        </a:graphic>
      </p:graphicFrame>
    </p:spTree>
    <p:extLst>
      <p:ext uri="{BB962C8B-B14F-4D97-AF65-F5344CB8AC3E}">
        <p14:creationId xmlns:p14="http://schemas.microsoft.com/office/powerpoint/2010/main" val="42367671"/>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22</a:t>
            </a:fld>
            <a:endParaRPr>
              <a:solidFill>
                <a:srgbClr val="000000"/>
              </a:solidFill>
            </a:endParaRPr>
          </a:p>
        </p:txBody>
      </p:sp>
      <p:sp>
        <p:nvSpPr>
          <p:cNvPr id="7" name="Introduction">
            <a:extLst>
              <a:ext uri="{FF2B5EF4-FFF2-40B4-BE49-F238E27FC236}">
                <a16:creationId xmlns:a16="http://schemas.microsoft.com/office/drawing/2014/main" id="{C3BD9459-2D2A-46E4-890A-078C56AD140B}"/>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sp>
        <p:nvSpPr>
          <p:cNvPr id="6" name="Open-Set, Text-Independent Speaker Identification…">
            <a:extLst>
              <a:ext uri="{FF2B5EF4-FFF2-40B4-BE49-F238E27FC236}">
                <a16:creationId xmlns:a16="http://schemas.microsoft.com/office/drawing/2014/main" id="{24B0EA0A-1943-45B9-B235-3D954953CDA9}"/>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Improving </a:t>
            </a:r>
            <a:r>
              <a:rPr lang="en-US" sz="3413" b="1" err="1">
                <a:solidFill>
                  <a:srgbClr val="000000"/>
                </a:solidFill>
                <a:latin typeface="Nixie One"/>
                <a:cs typeface="Gill Sans"/>
                <a:sym typeface="Gill Sans"/>
              </a:rPr>
              <a:t>Tmal</a:t>
            </a:r>
            <a:r>
              <a:rPr lang="en-US" sz="3413" b="1">
                <a:solidFill>
                  <a:srgbClr val="000000"/>
                </a:solidFill>
                <a:latin typeface="Nixie One"/>
                <a:cs typeface="Gill Sans"/>
                <a:sym typeface="Gill Sans"/>
              </a:rPr>
              <a:t> dataset result</a:t>
            </a:r>
          </a:p>
        </p:txBody>
      </p:sp>
      <p:sp>
        <p:nvSpPr>
          <p:cNvPr id="8" name="Open-Set, Text-Independent Speaker Identification…">
            <a:extLst>
              <a:ext uri="{FF2B5EF4-FFF2-40B4-BE49-F238E27FC236}">
                <a16:creationId xmlns:a16="http://schemas.microsoft.com/office/drawing/2014/main" id="{7EFC6E9B-CDB0-45B2-A898-E7D224B9EC0E}"/>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GB" sz="2276" dirty="0">
                <a:solidFill>
                  <a:srgbClr val="000000"/>
                </a:solidFill>
                <a:latin typeface="Nixie One"/>
                <a:cs typeface="Arial"/>
                <a:sym typeface="Arial"/>
              </a:rPr>
              <a:t>Due to the fact that the large number of items in TMALL dataset led to prohibitively high computational costs for the GRU4rec method.</a:t>
            </a:r>
          </a:p>
          <a:p>
            <a:pPr marL="212221" indent="-212221" algn="l" defTabSz="1300460" hangingPunct="1">
              <a:spcBef>
                <a:spcPts val="1280"/>
              </a:spcBef>
              <a:buSzPct val="100000"/>
              <a:buFont typeface="Arial"/>
              <a:buChar char="•"/>
              <a:defRPr sz="2500"/>
            </a:pPr>
            <a:r>
              <a:rPr lang="en-GB" sz="2276" dirty="0">
                <a:solidFill>
                  <a:srgbClr val="000000"/>
                </a:solidFill>
                <a:latin typeface="Nixie One"/>
                <a:cs typeface="Arial"/>
                <a:sym typeface="Arial"/>
              </a:rPr>
              <a:t>A large number of items have only few interactions.</a:t>
            </a:r>
          </a:p>
          <a:p>
            <a:pPr marL="212221" indent="-212221" algn="l" defTabSz="1300460" hangingPunct="1">
              <a:spcBef>
                <a:spcPts val="1280"/>
              </a:spcBef>
              <a:buSzPct val="100000"/>
              <a:buFont typeface="Arial"/>
              <a:buChar char="•"/>
              <a:defRPr sz="2500"/>
            </a:pPr>
            <a:r>
              <a:rPr lang="en-GB" sz="2276" dirty="0">
                <a:solidFill>
                  <a:srgbClr val="000000"/>
                </a:solidFill>
                <a:latin typeface="Nixie One"/>
                <a:cs typeface="Arial"/>
                <a:sym typeface="Arial"/>
              </a:rPr>
              <a:t>The items were sorted by popularity and a minimum item popularity threshold was set to keep only the items above the threshold accounted for 1% of the entire dataset.</a:t>
            </a:r>
            <a:endParaRPr lang="en-US" sz="2276" dirty="0">
              <a:solidFill>
                <a:srgbClr val="000000"/>
              </a:solidFill>
              <a:latin typeface="Nixie One"/>
              <a:cs typeface="Arial"/>
              <a:sym typeface="Arial"/>
            </a:endParaRPr>
          </a:p>
        </p:txBody>
      </p:sp>
    </p:spTree>
    <p:extLst>
      <p:ext uri="{BB962C8B-B14F-4D97-AF65-F5344CB8AC3E}">
        <p14:creationId xmlns:p14="http://schemas.microsoft.com/office/powerpoint/2010/main" val="120830046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23</a:t>
            </a:fld>
            <a:endParaRPr>
              <a:solidFill>
                <a:srgbClr val="000000"/>
              </a:solidFill>
            </a:endParaRPr>
          </a:p>
        </p:txBody>
      </p:sp>
      <p:sp>
        <p:nvSpPr>
          <p:cNvPr id="8" name="Introduction">
            <a:extLst>
              <a:ext uri="{FF2B5EF4-FFF2-40B4-BE49-F238E27FC236}">
                <a16:creationId xmlns:a16="http://schemas.microsoft.com/office/drawing/2014/main" id="{9F04FD18-F79A-4690-8B0D-1A7CBD7D91D1}"/>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graphicFrame>
        <p:nvGraphicFramePr>
          <p:cNvPr id="12" name="Chart 11">
            <a:extLst>
              <a:ext uri="{FF2B5EF4-FFF2-40B4-BE49-F238E27FC236}">
                <a16:creationId xmlns:a16="http://schemas.microsoft.com/office/drawing/2014/main" id="{6DF10639-834C-4833-ABD9-CEDEF143CD79}"/>
              </a:ext>
            </a:extLst>
          </p:cNvPr>
          <p:cNvGraphicFramePr>
            <a:graphicFrameLocks noChangeAspect="1"/>
          </p:cNvGraphicFramePr>
          <p:nvPr/>
        </p:nvGraphicFramePr>
        <p:xfrm>
          <a:off x="3142094" y="3764065"/>
          <a:ext cx="7932928" cy="4628122"/>
        </p:xfrm>
        <a:graphic>
          <a:graphicData uri="http://schemas.openxmlformats.org/drawingml/2006/chart">
            <c:chart xmlns:c="http://schemas.openxmlformats.org/drawingml/2006/chart" xmlns:r="http://schemas.openxmlformats.org/officeDocument/2006/relationships" r:id="rId3"/>
          </a:graphicData>
        </a:graphic>
      </p:graphicFrame>
      <p:sp>
        <p:nvSpPr>
          <p:cNvPr id="7" name="Open-Set, Text-Independent Speaker Identification…">
            <a:extLst>
              <a:ext uri="{FF2B5EF4-FFF2-40B4-BE49-F238E27FC236}">
                <a16:creationId xmlns:a16="http://schemas.microsoft.com/office/drawing/2014/main" id="{735961D8-656E-43C3-8119-EE73B281D1AA}"/>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Improving </a:t>
            </a:r>
            <a:r>
              <a:rPr lang="en-US" sz="3413" b="1" err="1">
                <a:solidFill>
                  <a:srgbClr val="000000"/>
                </a:solidFill>
                <a:latin typeface="Nixie One"/>
                <a:cs typeface="Gill Sans"/>
                <a:sym typeface="Gill Sans"/>
              </a:rPr>
              <a:t>Tmal</a:t>
            </a:r>
            <a:r>
              <a:rPr lang="en-US" sz="3413" b="1">
                <a:solidFill>
                  <a:srgbClr val="000000"/>
                </a:solidFill>
                <a:latin typeface="Nixie One"/>
                <a:cs typeface="Gill Sans"/>
                <a:sym typeface="Gill Sans"/>
              </a:rPr>
              <a:t> dataset result</a:t>
            </a:r>
          </a:p>
        </p:txBody>
      </p:sp>
      <p:sp>
        <p:nvSpPr>
          <p:cNvPr id="11" name="Open-Set, Text-Independent Speaker Identification…">
            <a:extLst>
              <a:ext uri="{FF2B5EF4-FFF2-40B4-BE49-F238E27FC236}">
                <a16:creationId xmlns:a16="http://schemas.microsoft.com/office/drawing/2014/main" id="{64FEED8B-30FE-4B30-8A8D-35987A046AEA}"/>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GB" sz="2276" b="1" dirty="0">
                <a:solidFill>
                  <a:srgbClr val="000000"/>
                </a:solidFill>
                <a:latin typeface="Nixie One"/>
                <a:cs typeface="Arial"/>
                <a:sym typeface="Arial"/>
              </a:rPr>
              <a:t>Improved Result:</a:t>
            </a:r>
            <a:endParaRPr lang="en-US" sz="2276" b="1" dirty="0">
              <a:solidFill>
                <a:srgbClr val="000000"/>
              </a:solidFill>
              <a:latin typeface="Nixie One"/>
              <a:cs typeface="Arial"/>
              <a:sym typeface="Arial"/>
            </a:endParaRPr>
          </a:p>
        </p:txBody>
      </p:sp>
    </p:spTree>
    <p:extLst>
      <p:ext uri="{BB962C8B-B14F-4D97-AF65-F5344CB8AC3E}">
        <p14:creationId xmlns:p14="http://schemas.microsoft.com/office/powerpoint/2010/main" val="1526592532"/>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24</a:t>
            </a:fld>
            <a:endParaRPr>
              <a:solidFill>
                <a:srgbClr val="000000"/>
              </a:solidFill>
            </a:endParaRPr>
          </a:p>
        </p:txBody>
      </p:sp>
      <p:sp>
        <p:nvSpPr>
          <p:cNvPr id="11" name="Introduction">
            <a:extLst>
              <a:ext uri="{FF2B5EF4-FFF2-40B4-BE49-F238E27FC236}">
                <a16:creationId xmlns:a16="http://schemas.microsoft.com/office/drawing/2014/main" id="{50D71590-3588-495F-BE91-C9C2EE9021EE}"/>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graphicFrame>
        <p:nvGraphicFramePr>
          <p:cNvPr id="12" name="Chart 11">
            <a:extLst>
              <a:ext uri="{FF2B5EF4-FFF2-40B4-BE49-F238E27FC236}">
                <a16:creationId xmlns:a16="http://schemas.microsoft.com/office/drawing/2014/main" id="{5A42E55B-5AD3-455A-A7B5-1511C881A7E3}"/>
              </a:ext>
            </a:extLst>
          </p:cNvPr>
          <p:cNvGraphicFramePr>
            <a:graphicFrameLocks noChangeAspect="1"/>
          </p:cNvGraphicFramePr>
          <p:nvPr/>
        </p:nvGraphicFramePr>
        <p:xfrm>
          <a:off x="3145064" y="3754307"/>
          <a:ext cx="7932928" cy="4628122"/>
        </p:xfrm>
        <a:graphic>
          <a:graphicData uri="http://schemas.openxmlformats.org/drawingml/2006/chart">
            <c:chart xmlns:c="http://schemas.openxmlformats.org/drawingml/2006/chart" xmlns:r="http://schemas.openxmlformats.org/officeDocument/2006/relationships" r:id="rId3"/>
          </a:graphicData>
        </a:graphic>
      </p:graphicFrame>
      <p:sp>
        <p:nvSpPr>
          <p:cNvPr id="7" name="Open-Set, Text-Independent Speaker Identification…">
            <a:extLst>
              <a:ext uri="{FF2B5EF4-FFF2-40B4-BE49-F238E27FC236}">
                <a16:creationId xmlns:a16="http://schemas.microsoft.com/office/drawing/2014/main" id="{CFE25E5B-1C58-4EEB-94BE-E4B5ECAEBF07}"/>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Improving </a:t>
            </a:r>
            <a:r>
              <a:rPr lang="en-US" sz="3413" b="1" err="1">
                <a:solidFill>
                  <a:srgbClr val="000000"/>
                </a:solidFill>
                <a:latin typeface="Nixie One"/>
                <a:cs typeface="Gill Sans"/>
                <a:sym typeface="Gill Sans"/>
              </a:rPr>
              <a:t>Tmal</a:t>
            </a:r>
            <a:r>
              <a:rPr lang="en-US" sz="3413" b="1">
                <a:solidFill>
                  <a:srgbClr val="000000"/>
                </a:solidFill>
                <a:latin typeface="Nixie One"/>
                <a:cs typeface="Gill Sans"/>
                <a:sym typeface="Gill Sans"/>
              </a:rPr>
              <a:t> dataset result</a:t>
            </a:r>
          </a:p>
        </p:txBody>
      </p:sp>
      <p:sp>
        <p:nvSpPr>
          <p:cNvPr id="8" name="Open-Set, Text-Independent Speaker Identification…">
            <a:extLst>
              <a:ext uri="{FF2B5EF4-FFF2-40B4-BE49-F238E27FC236}">
                <a16:creationId xmlns:a16="http://schemas.microsoft.com/office/drawing/2014/main" id="{55B13B7C-B5F5-4DD2-B776-90E2621B6EC4}"/>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GB" sz="2276" b="1" dirty="0">
                <a:solidFill>
                  <a:srgbClr val="000000"/>
                </a:solidFill>
                <a:latin typeface="Nixie One"/>
                <a:cs typeface="Arial"/>
                <a:sym typeface="Arial"/>
              </a:rPr>
              <a:t>Improved Result:</a:t>
            </a:r>
            <a:endParaRPr lang="en-US" sz="2276" b="1" dirty="0">
              <a:solidFill>
                <a:srgbClr val="000000"/>
              </a:solidFill>
              <a:latin typeface="Nixie One"/>
              <a:cs typeface="Arial"/>
              <a:sym typeface="Arial"/>
            </a:endParaRPr>
          </a:p>
        </p:txBody>
      </p:sp>
    </p:spTree>
    <p:extLst>
      <p:ext uri="{BB962C8B-B14F-4D97-AF65-F5344CB8AC3E}">
        <p14:creationId xmlns:p14="http://schemas.microsoft.com/office/powerpoint/2010/main" val="384875756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25</a:t>
            </a:fld>
            <a:endParaRPr>
              <a:solidFill>
                <a:srgbClr val="000000"/>
              </a:solidFill>
            </a:endParaRPr>
          </a:p>
        </p:txBody>
      </p:sp>
      <p:sp>
        <p:nvSpPr>
          <p:cNvPr id="11" name="Introduction">
            <a:extLst>
              <a:ext uri="{FF2B5EF4-FFF2-40B4-BE49-F238E27FC236}">
                <a16:creationId xmlns:a16="http://schemas.microsoft.com/office/drawing/2014/main" id="{72325D95-0BC2-4BDC-9104-538E5E1DA317}"/>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Results</a:t>
            </a:r>
          </a:p>
        </p:txBody>
      </p:sp>
      <p:sp>
        <p:nvSpPr>
          <p:cNvPr id="6" name="Open-Set, Text-Independent Speaker Identification…">
            <a:extLst>
              <a:ext uri="{FF2B5EF4-FFF2-40B4-BE49-F238E27FC236}">
                <a16:creationId xmlns:a16="http://schemas.microsoft.com/office/drawing/2014/main" id="{957BC933-1A76-4FAC-9B05-92DDC576A478}"/>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Examine Discovered Method</a:t>
            </a:r>
          </a:p>
        </p:txBody>
      </p:sp>
      <p:sp>
        <p:nvSpPr>
          <p:cNvPr id="7" name="Open-Set, Text-Independent Speaker Identification…">
            <a:extLst>
              <a:ext uri="{FF2B5EF4-FFF2-40B4-BE49-F238E27FC236}">
                <a16:creationId xmlns:a16="http://schemas.microsoft.com/office/drawing/2014/main" id="{93238B2E-DF3D-4869-A43D-D6F6CF2D686A}"/>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GB" sz="2276" dirty="0">
                <a:solidFill>
                  <a:srgbClr val="000000"/>
                </a:solidFill>
                <a:latin typeface="Nixie One"/>
                <a:cs typeface="Arial"/>
                <a:sym typeface="Arial"/>
              </a:rPr>
              <a:t>Applying the same proposed sampling and </a:t>
            </a:r>
            <a:r>
              <a:rPr lang="en-GB" sz="2276" dirty="0" err="1">
                <a:solidFill>
                  <a:srgbClr val="000000"/>
                </a:solidFill>
                <a:latin typeface="Nixie One"/>
                <a:cs typeface="Arial"/>
                <a:sym typeface="Arial"/>
              </a:rPr>
              <a:t>preprocessing</a:t>
            </a:r>
            <a:r>
              <a:rPr lang="en-GB" sz="2276" dirty="0">
                <a:solidFill>
                  <a:srgbClr val="000000"/>
                </a:solidFill>
                <a:latin typeface="Nixie One"/>
                <a:cs typeface="Arial"/>
                <a:sym typeface="Arial"/>
              </a:rPr>
              <a:t> method on another dataset which has same aforementioned characteristics with TMALL named IJCAI16 from IJCAI-2016 Competitions which contains 2.3 million items.</a:t>
            </a:r>
            <a:endParaRPr lang="en-US" sz="2276" dirty="0">
              <a:solidFill>
                <a:srgbClr val="000000"/>
              </a:solidFill>
              <a:latin typeface="Nixie One"/>
              <a:cs typeface="Arial"/>
              <a:sym typeface="Arial"/>
            </a:endParaRPr>
          </a:p>
        </p:txBody>
      </p:sp>
    </p:spTree>
    <p:extLst>
      <p:ext uri="{BB962C8B-B14F-4D97-AF65-F5344CB8AC3E}">
        <p14:creationId xmlns:p14="http://schemas.microsoft.com/office/powerpoint/2010/main" val="3997043913"/>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26</a:t>
            </a:fld>
            <a:endParaRPr>
              <a:solidFill>
                <a:srgbClr val="000000"/>
              </a:solidFill>
            </a:endParaRPr>
          </a:p>
        </p:txBody>
      </p:sp>
      <p:graphicFrame>
        <p:nvGraphicFramePr>
          <p:cNvPr id="12" name="Chart 11">
            <a:extLst>
              <a:ext uri="{FF2B5EF4-FFF2-40B4-BE49-F238E27FC236}">
                <a16:creationId xmlns:a16="http://schemas.microsoft.com/office/drawing/2014/main" id="{6616E626-C477-4F20-ABAD-4C71F5990491}"/>
              </a:ext>
            </a:extLst>
          </p:cNvPr>
          <p:cNvGraphicFramePr>
            <a:graphicFrameLocks noChangeAspect="1"/>
          </p:cNvGraphicFramePr>
          <p:nvPr/>
        </p:nvGraphicFramePr>
        <p:xfrm>
          <a:off x="1966586" y="3760958"/>
          <a:ext cx="7932928" cy="4628122"/>
        </p:xfrm>
        <a:graphic>
          <a:graphicData uri="http://schemas.openxmlformats.org/drawingml/2006/chart">
            <c:chart xmlns:c="http://schemas.openxmlformats.org/drawingml/2006/chart" xmlns:r="http://schemas.openxmlformats.org/officeDocument/2006/relationships" r:id="rId3"/>
          </a:graphicData>
        </a:graphic>
      </p:graphicFrame>
      <p:sp>
        <p:nvSpPr>
          <p:cNvPr id="7" name="Introduction">
            <a:extLst>
              <a:ext uri="{FF2B5EF4-FFF2-40B4-BE49-F238E27FC236}">
                <a16:creationId xmlns:a16="http://schemas.microsoft.com/office/drawing/2014/main" id="{18C7AC79-F848-4D7F-8B77-AD4443A6B3B8}"/>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dirty="0">
                <a:solidFill>
                  <a:srgbClr val="000000"/>
                </a:solidFill>
                <a:latin typeface="Nixie One"/>
              </a:rPr>
              <a:t>Results</a:t>
            </a:r>
          </a:p>
        </p:txBody>
      </p:sp>
      <p:sp>
        <p:nvSpPr>
          <p:cNvPr id="9" name="Open-Set, Text-Independent Speaker Identification…">
            <a:extLst>
              <a:ext uri="{FF2B5EF4-FFF2-40B4-BE49-F238E27FC236}">
                <a16:creationId xmlns:a16="http://schemas.microsoft.com/office/drawing/2014/main" id="{3BF369BB-6A29-407A-ABFE-B08657813A90}"/>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GB" sz="2276" b="1" dirty="0">
                <a:solidFill>
                  <a:srgbClr val="000000"/>
                </a:solidFill>
                <a:latin typeface="Nixie One"/>
                <a:cs typeface="Arial"/>
                <a:sym typeface="Arial"/>
              </a:rPr>
              <a:t>Result:</a:t>
            </a:r>
            <a:endParaRPr lang="en-US" sz="2276" b="1" dirty="0">
              <a:solidFill>
                <a:srgbClr val="000000"/>
              </a:solidFill>
              <a:latin typeface="Nixie One"/>
              <a:cs typeface="Arial"/>
              <a:sym typeface="Arial"/>
            </a:endParaRPr>
          </a:p>
        </p:txBody>
      </p:sp>
      <p:sp>
        <p:nvSpPr>
          <p:cNvPr id="10" name="Open-Set, Text-Independent Speaker Identification…">
            <a:extLst>
              <a:ext uri="{FF2B5EF4-FFF2-40B4-BE49-F238E27FC236}">
                <a16:creationId xmlns:a16="http://schemas.microsoft.com/office/drawing/2014/main" id="{8126E920-9B4A-4401-89B1-811D7F3E3F69}"/>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Examine Discovered Method</a:t>
            </a:r>
          </a:p>
        </p:txBody>
      </p:sp>
    </p:spTree>
    <p:extLst>
      <p:ext uri="{BB962C8B-B14F-4D97-AF65-F5344CB8AC3E}">
        <p14:creationId xmlns:p14="http://schemas.microsoft.com/office/powerpoint/2010/main" val="3114400283"/>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27</a:t>
            </a:fld>
            <a:endParaRPr>
              <a:solidFill>
                <a:srgbClr val="000000"/>
              </a:solidFill>
            </a:endParaRPr>
          </a:p>
        </p:txBody>
      </p:sp>
      <p:sp>
        <p:nvSpPr>
          <p:cNvPr id="11" name="Introduction">
            <a:extLst>
              <a:ext uri="{FF2B5EF4-FFF2-40B4-BE49-F238E27FC236}">
                <a16:creationId xmlns:a16="http://schemas.microsoft.com/office/drawing/2014/main" id="{8E7AFA2D-3ABB-470F-9E30-69F7D9E0E428}"/>
              </a:ext>
            </a:extLst>
          </p:cNvPr>
          <p:cNvSpPr txBox="1"/>
          <p:nvPr/>
        </p:nvSpPr>
        <p:spPr>
          <a:xfrm>
            <a:off x="3961624" y="1729165"/>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dirty="0">
                <a:solidFill>
                  <a:srgbClr val="000000"/>
                </a:solidFill>
                <a:latin typeface="Nixie One"/>
              </a:rPr>
              <a:t>Results</a:t>
            </a:r>
          </a:p>
        </p:txBody>
      </p:sp>
      <p:graphicFrame>
        <p:nvGraphicFramePr>
          <p:cNvPr id="12" name="Chart 11">
            <a:extLst>
              <a:ext uri="{FF2B5EF4-FFF2-40B4-BE49-F238E27FC236}">
                <a16:creationId xmlns:a16="http://schemas.microsoft.com/office/drawing/2014/main" id="{8A72D947-E11B-49D4-9AB4-847EF2249F2D}"/>
              </a:ext>
            </a:extLst>
          </p:cNvPr>
          <p:cNvGraphicFramePr>
            <a:graphicFrameLocks noChangeAspect="1"/>
          </p:cNvGraphicFramePr>
          <p:nvPr/>
        </p:nvGraphicFramePr>
        <p:xfrm>
          <a:off x="1970509" y="3758114"/>
          <a:ext cx="7932928" cy="4628122"/>
        </p:xfrm>
        <a:graphic>
          <a:graphicData uri="http://schemas.openxmlformats.org/drawingml/2006/chart">
            <c:chart xmlns:c="http://schemas.openxmlformats.org/drawingml/2006/chart" xmlns:r="http://schemas.openxmlformats.org/officeDocument/2006/relationships" r:id="rId3"/>
          </a:graphicData>
        </a:graphic>
      </p:graphicFrame>
      <p:sp>
        <p:nvSpPr>
          <p:cNvPr id="8" name="Open-Set, Text-Independent Speaker Identification…">
            <a:extLst>
              <a:ext uri="{FF2B5EF4-FFF2-40B4-BE49-F238E27FC236}">
                <a16:creationId xmlns:a16="http://schemas.microsoft.com/office/drawing/2014/main" id="{4D01853C-C56F-487A-A1BC-945C0A37EBF5}"/>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GB" sz="2276" b="1" dirty="0">
                <a:solidFill>
                  <a:srgbClr val="000000"/>
                </a:solidFill>
                <a:latin typeface="Nixie One"/>
                <a:cs typeface="Arial"/>
                <a:sym typeface="Arial"/>
              </a:rPr>
              <a:t>Result:</a:t>
            </a:r>
            <a:endParaRPr lang="en-US" sz="2276" b="1" dirty="0">
              <a:solidFill>
                <a:srgbClr val="000000"/>
              </a:solidFill>
              <a:latin typeface="Nixie One"/>
              <a:cs typeface="Arial"/>
              <a:sym typeface="Arial"/>
            </a:endParaRPr>
          </a:p>
        </p:txBody>
      </p:sp>
      <p:sp>
        <p:nvSpPr>
          <p:cNvPr id="13" name="Open-Set, Text-Independent Speaker Identification…">
            <a:extLst>
              <a:ext uri="{FF2B5EF4-FFF2-40B4-BE49-F238E27FC236}">
                <a16:creationId xmlns:a16="http://schemas.microsoft.com/office/drawing/2014/main" id="{159B171D-FEC8-42BF-B7EA-0594309F904C}"/>
              </a:ext>
            </a:extLst>
          </p:cNvPr>
          <p:cNvSpPr txBox="1"/>
          <p:nvPr/>
        </p:nvSpPr>
        <p:spPr>
          <a:xfrm>
            <a:off x="799656" y="3262032"/>
            <a:ext cx="9969946" cy="50356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Examine Discovered Method</a:t>
            </a:r>
          </a:p>
        </p:txBody>
      </p:sp>
    </p:spTree>
    <p:extLst>
      <p:ext uri="{BB962C8B-B14F-4D97-AF65-F5344CB8AC3E}">
        <p14:creationId xmlns:p14="http://schemas.microsoft.com/office/powerpoint/2010/main" val="253795864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28</a:t>
            </a:fld>
            <a:endParaRPr>
              <a:solidFill>
                <a:srgbClr val="000000"/>
              </a:solidFill>
            </a:endParaRPr>
          </a:p>
        </p:txBody>
      </p:sp>
      <p:sp>
        <p:nvSpPr>
          <p:cNvPr id="310" name="In this thesis, an Open-Set, Text-Independent Speaker Identification with the adaptive threshold is applied for identifying residents in the smart home.…"/>
          <p:cNvSpPr txBox="1">
            <a:spLocks noGrp="1"/>
          </p:cNvSpPr>
          <p:nvPr>
            <p:ph type="title" idx="4294967295"/>
          </p:nvPr>
        </p:nvSpPr>
        <p:spPr>
          <a:xfrm>
            <a:off x="799654" y="2895291"/>
            <a:ext cx="10977590" cy="5170311"/>
          </a:xfrm>
          <a:prstGeom prst="rect">
            <a:avLst/>
          </a:prstGeom>
        </p:spPr>
        <p:txBody>
          <a:bodyPr anchor="t">
            <a:noAutofit/>
          </a:bodyPr>
          <a:lstStyle/>
          <a:p>
            <a:pPr marL="257149" indent="-257149">
              <a:lnSpc>
                <a:spcPct val="120000"/>
              </a:lnSpc>
              <a:spcBef>
                <a:spcPts val="2250"/>
              </a:spcBef>
              <a:buClrTx/>
              <a:buSzPct val="100000"/>
              <a:buFont typeface="Arial" charset="0"/>
              <a:buChar char="•"/>
              <a:defRPr sz="2500" cap="none"/>
            </a:pPr>
            <a:r>
              <a:rPr lang="en-US" sz="2276" dirty="0">
                <a:solidFill>
                  <a:schemeClr val="tx1"/>
                </a:solidFill>
              </a:rPr>
              <a:t>The experimental analysis on various domains datasets shows that in case of numerous unpopular items dataset, simpler method can be more effective than the most recent method based on recurrent neural networks when it comes to accuracy of prediction.</a:t>
            </a:r>
            <a:endParaRPr sz="2276" dirty="0">
              <a:solidFill>
                <a:schemeClr val="tx1"/>
              </a:solidFill>
            </a:endParaRPr>
          </a:p>
          <a:p>
            <a:pPr marL="257149" indent="-257149">
              <a:lnSpc>
                <a:spcPct val="120000"/>
              </a:lnSpc>
              <a:spcBef>
                <a:spcPts val="2250"/>
              </a:spcBef>
              <a:buClrTx/>
              <a:buSzPct val="100000"/>
              <a:buFont typeface="Arial" charset="0"/>
              <a:buChar char="•"/>
              <a:defRPr sz="2500" cap="none"/>
            </a:pPr>
            <a:r>
              <a:rPr lang="en-US" sz="2276" dirty="0">
                <a:solidFill>
                  <a:schemeClr val="tx1"/>
                </a:solidFill>
              </a:rPr>
              <a:t>GRU4rec’s performance is significantly increased after applying our proposed sampling method. Our results therefore suggest that there is still room for improving deep learning session-based recommendation algorithm.</a:t>
            </a:r>
            <a:endParaRPr sz="2276" dirty="0">
              <a:solidFill>
                <a:schemeClr val="tx1"/>
              </a:solidFill>
            </a:endParaRPr>
          </a:p>
        </p:txBody>
      </p:sp>
      <p:sp>
        <p:nvSpPr>
          <p:cNvPr id="5" name="Introduction">
            <a:extLst>
              <a:ext uri="{FF2B5EF4-FFF2-40B4-BE49-F238E27FC236}">
                <a16:creationId xmlns:a16="http://schemas.microsoft.com/office/drawing/2014/main" id="{FDC808BE-9BF5-4983-A7F9-F0B31E636B32}"/>
              </a:ext>
            </a:extLst>
          </p:cNvPr>
          <p:cNvSpPr txBox="1"/>
          <p:nvPr/>
        </p:nvSpPr>
        <p:spPr>
          <a:xfrm>
            <a:off x="3289905" y="1857958"/>
            <a:ext cx="6424990" cy="777264"/>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Conclusion &amp; Future Work</a:t>
            </a:r>
          </a:p>
        </p:txBody>
      </p:sp>
    </p:spTree>
  </p:cSld>
  <p:clrMapOvr>
    <a:masterClrMapping/>
  </p:clrMapOvr>
  <p:transition spd="med">
    <p:checke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29</a:t>
            </a:fld>
            <a:endParaRPr>
              <a:solidFill>
                <a:srgbClr val="000000"/>
              </a:solidFill>
            </a:endParaRPr>
          </a:p>
        </p:txBody>
      </p:sp>
      <p:sp>
        <p:nvSpPr>
          <p:cNvPr id="310" name="In this thesis, an Open-Set, Text-Independent Speaker Identification with the adaptive threshold is applied for identifying residents in the smart home.…"/>
          <p:cNvSpPr txBox="1">
            <a:spLocks noGrp="1"/>
          </p:cNvSpPr>
          <p:nvPr>
            <p:ph type="title" idx="4294967295"/>
          </p:nvPr>
        </p:nvSpPr>
        <p:spPr>
          <a:xfrm>
            <a:off x="799653" y="2895298"/>
            <a:ext cx="11001899" cy="5170311"/>
          </a:xfrm>
          <a:prstGeom prst="rect">
            <a:avLst/>
          </a:prstGeom>
        </p:spPr>
        <p:txBody>
          <a:bodyPr anchor="t">
            <a:noAutofit/>
          </a:bodyPr>
          <a:lstStyle/>
          <a:p>
            <a:pPr marL="212221" indent="-212221">
              <a:lnSpc>
                <a:spcPct val="120000"/>
              </a:lnSpc>
              <a:spcBef>
                <a:spcPts val="2250"/>
              </a:spcBef>
              <a:buClrTx/>
              <a:buSzPct val="100000"/>
              <a:buChar char="•"/>
              <a:defRPr sz="2500" cap="none"/>
            </a:pPr>
            <a:r>
              <a:rPr lang="en-US" sz="2276" dirty="0">
                <a:solidFill>
                  <a:schemeClr val="tx1"/>
                </a:solidFill>
              </a:rPr>
              <a:t>For future work, we will create a deeper investigation on some datasets which have same characteristics with TMALL since the issue on this kind of dataset is common in real world e-commerce system. We hope that we can explore a compromise approach to overcome this issue on our next investigation.</a:t>
            </a:r>
            <a:endParaRPr sz="2276" dirty="0">
              <a:solidFill>
                <a:schemeClr val="tx1"/>
              </a:solidFill>
            </a:endParaRPr>
          </a:p>
        </p:txBody>
      </p:sp>
      <p:sp>
        <p:nvSpPr>
          <p:cNvPr id="6" name="Introduction">
            <a:extLst>
              <a:ext uri="{FF2B5EF4-FFF2-40B4-BE49-F238E27FC236}">
                <a16:creationId xmlns:a16="http://schemas.microsoft.com/office/drawing/2014/main" id="{C6CD95F1-8A0E-4DDE-B5CF-0E0A157259B9}"/>
              </a:ext>
            </a:extLst>
          </p:cNvPr>
          <p:cNvSpPr txBox="1"/>
          <p:nvPr/>
        </p:nvSpPr>
        <p:spPr>
          <a:xfrm>
            <a:off x="3289905" y="1857958"/>
            <a:ext cx="6424990" cy="777264"/>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Conclusion &amp; Future Work</a:t>
            </a:r>
          </a:p>
        </p:txBody>
      </p:sp>
    </p:spTree>
    <p:extLst>
      <p:ext uri="{BB962C8B-B14F-4D97-AF65-F5344CB8AC3E}">
        <p14:creationId xmlns:p14="http://schemas.microsoft.com/office/powerpoint/2010/main" val="65154453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6" name="CONTENTS"/>
          <p:cNvSpPr txBox="1">
            <a:spLocks noGrp="1"/>
          </p:cNvSpPr>
          <p:nvPr>
            <p:ph type="body" idx="1"/>
          </p:nvPr>
        </p:nvSpPr>
        <p:spPr>
          <a:xfrm>
            <a:off x="650240" y="1671174"/>
            <a:ext cx="11704320" cy="1012934"/>
          </a:xfrm>
          <a:prstGeom prst="rect">
            <a:avLst/>
          </a:prstGeom>
        </p:spPr>
        <p:txBody>
          <a:bodyPr/>
          <a:lstStyle>
            <a:lvl1pPr>
              <a:defRPr sz="3500"/>
            </a:lvl1pPr>
          </a:lstStyle>
          <a:p>
            <a:pPr marL="108372" indent="0"/>
            <a:r>
              <a:rPr sz="5689" b="1" dirty="0">
                <a:solidFill>
                  <a:schemeClr val="tx1"/>
                </a:solidFill>
                <a:latin typeface="Nixie One"/>
                <a:sym typeface="Nixie One"/>
              </a:rPr>
              <a:t>CONTENTS</a:t>
            </a:r>
          </a:p>
        </p:txBody>
      </p:sp>
      <p:sp>
        <p:nvSpPr>
          <p:cNvPr id="128"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3</a:t>
            </a:fld>
            <a:endParaRPr>
              <a:solidFill>
                <a:srgbClr val="000000"/>
              </a:solidFill>
            </a:endParaRPr>
          </a:p>
        </p:txBody>
      </p:sp>
      <p:sp>
        <p:nvSpPr>
          <p:cNvPr id="127" name="Introduction.…"/>
          <p:cNvSpPr txBox="1"/>
          <p:nvPr/>
        </p:nvSpPr>
        <p:spPr>
          <a:xfrm>
            <a:off x="2194718" y="3216505"/>
            <a:ext cx="8615364" cy="4001803"/>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normAutofit/>
          </a:bodyPr>
          <a:lstStyle/>
          <a:p>
            <a:pPr marL="568951" indent="-568951" algn="l" defTabSz="1300460" hangingPunct="1">
              <a:buSzPct val="100000"/>
              <a:buFont typeface="+mj-lt"/>
              <a:buAutoNum type="romanUcPeriod"/>
              <a:defRPr sz="3000"/>
            </a:pPr>
            <a:r>
              <a:rPr sz="2560" b="1" dirty="0">
                <a:solidFill>
                  <a:srgbClr val="000000"/>
                </a:solidFill>
                <a:latin typeface="Nixie One"/>
                <a:cs typeface="Arial"/>
                <a:sym typeface="Muli"/>
              </a:rPr>
              <a:t>Introduction</a:t>
            </a:r>
          </a:p>
          <a:p>
            <a:pPr marL="568951" indent="-568951" algn="l" defTabSz="1300460" hangingPunct="1">
              <a:buFont typeface="+mj-lt"/>
              <a:buAutoNum type="romanUcPeriod"/>
              <a:defRPr sz="3000"/>
            </a:pPr>
            <a:endParaRPr sz="2560" b="1" dirty="0">
              <a:solidFill>
                <a:srgbClr val="000000"/>
              </a:solidFill>
              <a:latin typeface="Nixie One"/>
              <a:cs typeface="Arial"/>
              <a:sym typeface="Arial"/>
            </a:endParaRPr>
          </a:p>
          <a:p>
            <a:pPr marL="568951" indent="-568951" algn="l" defTabSz="1300460" hangingPunct="1">
              <a:buSzPct val="100000"/>
              <a:buFont typeface="+mj-lt"/>
              <a:buAutoNum type="romanUcPeriod"/>
              <a:defRPr sz="3000"/>
            </a:pPr>
            <a:r>
              <a:rPr lang="en-GB" sz="2560" b="1" dirty="0">
                <a:solidFill>
                  <a:srgbClr val="000000"/>
                </a:solidFill>
                <a:latin typeface="Nixie One"/>
                <a:cs typeface="Arial"/>
                <a:sym typeface="Arial"/>
              </a:rPr>
              <a:t>Features of The Evaluated Methods</a:t>
            </a:r>
            <a:endParaRPr sz="2560" b="1" dirty="0">
              <a:solidFill>
                <a:srgbClr val="000000"/>
              </a:solidFill>
              <a:latin typeface="Nixie One"/>
              <a:cs typeface="Arial"/>
              <a:sym typeface="Arial"/>
            </a:endParaRPr>
          </a:p>
          <a:p>
            <a:pPr marL="568951" indent="-568951" algn="l" defTabSz="1300460" hangingPunct="1">
              <a:buFont typeface="+mj-lt"/>
              <a:buAutoNum type="romanUcPeriod"/>
              <a:defRPr sz="3000"/>
            </a:pPr>
            <a:endParaRPr sz="2560" b="1" dirty="0">
              <a:solidFill>
                <a:srgbClr val="000000"/>
              </a:solidFill>
              <a:latin typeface="Nixie One"/>
              <a:cs typeface="Arial"/>
              <a:sym typeface="Arial"/>
            </a:endParaRPr>
          </a:p>
          <a:p>
            <a:pPr marL="568951" indent="-568951" algn="l" defTabSz="1300460" hangingPunct="1">
              <a:buSzPct val="100000"/>
              <a:buFont typeface="+mj-lt"/>
              <a:buAutoNum type="romanUcPeriod"/>
              <a:defRPr sz="3000"/>
            </a:pPr>
            <a:r>
              <a:rPr lang="en-US" sz="2560" b="1" dirty="0">
                <a:solidFill>
                  <a:srgbClr val="000000"/>
                </a:solidFill>
                <a:latin typeface="Nixie One"/>
                <a:cs typeface="Arial"/>
                <a:sym typeface="Arial"/>
              </a:rPr>
              <a:t>Experiment</a:t>
            </a:r>
          </a:p>
          <a:p>
            <a:pPr marL="568951" indent="-568951" algn="l" defTabSz="1300460" hangingPunct="1">
              <a:buSzPct val="100000"/>
              <a:buFont typeface="+mj-lt"/>
              <a:buAutoNum type="romanUcPeriod"/>
              <a:defRPr sz="3000"/>
            </a:pPr>
            <a:endParaRPr lang="en-US" sz="2560" b="1" dirty="0">
              <a:solidFill>
                <a:srgbClr val="000000"/>
              </a:solidFill>
              <a:latin typeface="Nixie One"/>
              <a:cs typeface="Arial"/>
              <a:sym typeface="Arial"/>
            </a:endParaRPr>
          </a:p>
          <a:p>
            <a:pPr marL="568951" indent="-568951" algn="l" defTabSz="1300460" hangingPunct="1">
              <a:buSzPct val="100000"/>
              <a:buFont typeface="+mj-lt"/>
              <a:buAutoNum type="romanUcPeriod"/>
              <a:defRPr sz="3000"/>
            </a:pPr>
            <a:r>
              <a:rPr lang="en-US" sz="2560" b="1" dirty="0">
                <a:solidFill>
                  <a:srgbClr val="000000"/>
                </a:solidFill>
                <a:latin typeface="Nixie One"/>
                <a:cs typeface="Arial"/>
                <a:sym typeface="Arial"/>
              </a:rPr>
              <a:t>Results</a:t>
            </a:r>
            <a:endParaRPr sz="2560" b="1" dirty="0">
              <a:solidFill>
                <a:srgbClr val="000000"/>
              </a:solidFill>
              <a:latin typeface="Nixie One"/>
              <a:cs typeface="Arial"/>
              <a:sym typeface="Arial"/>
            </a:endParaRPr>
          </a:p>
          <a:p>
            <a:pPr marL="568951" indent="-568951" algn="l" defTabSz="1300460" hangingPunct="1">
              <a:buFont typeface="+mj-lt"/>
              <a:buAutoNum type="romanUcPeriod"/>
              <a:defRPr sz="3000"/>
            </a:pPr>
            <a:endParaRPr sz="2560" b="1" dirty="0">
              <a:solidFill>
                <a:srgbClr val="000000"/>
              </a:solidFill>
              <a:latin typeface="Nixie One"/>
              <a:cs typeface="Arial"/>
              <a:sym typeface="Arial"/>
            </a:endParaRPr>
          </a:p>
          <a:p>
            <a:pPr marL="568951" indent="-568951" algn="l" defTabSz="1300460" hangingPunct="1">
              <a:buSzPct val="100000"/>
              <a:buFont typeface="+mj-lt"/>
              <a:buAutoNum type="romanUcPeriod"/>
              <a:defRPr sz="3000"/>
            </a:pPr>
            <a:r>
              <a:rPr sz="2560" b="1" dirty="0">
                <a:solidFill>
                  <a:srgbClr val="000000"/>
                </a:solidFill>
                <a:latin typeface="Nixie One"/>
                <a:cs typeface="Arial"/>
                <a:sym typeface="Arial"/>
              </a:rPr>
              <a:t>Conclusion</a:t>
            </a:r>
            <a:r>
              <a:rPr lang="en-US" sz="2560" b="1" dirty="0">
                <a:solidFill>
                  <a:srgbClr val="000000"/>
                </a:solidFill>
                <a:latin typeface="Nixie One"/>
                <a:cs typeface="Arial"/>
                <a:sym typeface="Arial"/>
              </a:rPr>
              <a:t> &amp; Future Work</a:t>
            </a:r>
            <a:endParaRPr sz="2560" b="1" dirty="0">
              <a:solidFill>
                <a:srgbClr val="000000"/>
              </a:solidFill>
              <a:latin typeface="Nixie One"/>
              <a:cs typeface="Arial"/>
              <a:sym typeface="Arial"/>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70"/>
        <p:cNvGrpSpPr/>
        <p:nvPr/>
      </p:nvGrpSpPr>
      <p:grpSpPr>
        <a:xfrm>
          <a:off x="0" y="0"/>
          <a:ext cx="0" cy="0"/>
          <a:chOff x="0" y="0"/>
          <a:chExt cx="0" cy="0"/>
        </a:xfrm>
      </p:grpSpPr>
      <p:sp>
        <p:nvSpPr>
          <p:cNvPr id="571" name="Google Shape;571;p35"/>
          <p:cNvSpPr/>
          <p:nvPr/>
        </p:nvSpPr>
        <p:spPr>
          <a:xfrm rot="-5400000">
            <a:off x="1498453" y="1977671"/>
            <a:ext cx="2639360" cy="304768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72249" tIns="72249" rIns="72249" bIns="72249" anchor="ctr" anchorCtr="0">
            <a:noAutofit/>
          </a:bodyPr>
          <a:lstStyle/>
          <a:p>
            <a:pPr defTabSz="1300460" hangingPunct="1">
              <a:buClr>
                <a:srgbClr val="FFFFFF"/>
              </a:buClr>
            </a:pPr>
            <a:endParaRPr sz="4551">
              <a:solidFill>
                <a:srgbClr val="000000"/>
              </a:solidFill>
              <a:latin typeface="Helvetica Neue"/>
              <a:ea typeface="Helvetica Neue"/>
              <a:cs typeface="Helvetica Neue"/>
              <a:sym typeface="Helvetica Neue"/>
            </a:endParaRPr>
          </a:p>
        </p:txBody>
      </p:sp>
      <p:sp>
        <p:nvSpPr>
          <p:cNvPr id="572" name="Google Shape;572;p35"/>
          <p:cNvSpPr txBox="1">
            <a:spLocks noGrp="1"/>
          </p:cNvSpPr>
          <p:nvPr>
            <p:ph type="ctrTitle" idx="4294967295"/>
          </p:nvPr>
        </p:nvSpPr>
        <p:spPr>
          <a:xfrm>
            <a:off x="4341974" y="3145956"/>
            <a:ext cx="7368535" cy="1649493"/>
          </a:xfrm>
          <a:prstGeom prst="rect">
            <a:avLst/>
          </a:prstGeom>
        </p:spPr>
        <p:txBody>
          <a:bodyPr spcFirstLastPara="1" wrap="square" lIns="130027" tIns="130027" rIns="130027" bIns="130027" anchor="b" anchorCtr="0">
            <a:noAutofit/>
          </a:bodyPr>
          <a:lstStyle/>
          <a:p>
            <a:r>
              <a:rPr lang="en" sz="11378" dirty="0">
                <a:solidFill>
                  <a:schemeClr val="tx1"/>
                </a:solidFill>
              </a:rPr>
              <a:t>Thank </a:t>
            </a:r>
            <a:r>
              <a:rPr lang="en-US" sz="11378" dirty="0">
                <a:solidFill>
                  <a:schemeClr val="tx1"/>
                </a:solidFill>
              </a:rPr>
              <a:t>you</a:t>
            </a:r>
            <a:r>
              <a:rPr lang="en" sz="11378" dirty="0">
                <a:solidFill>
                  <a:schemeClr val="tx1"/>
                </a:solidFill>
              </a:rPr>
              <a:t>!</a:t>
            </a:r>
            <a:endParaRPr sz="11378" dirty="0">
              <a:solidFill>
                <a:schemeClr val="tx1"/>
              </a:solidFill>
            </a:endParaRPr>
          </a:p>
        </p:txBody>
      </p:sp>
      <p:sp>
        <p:nvSpPr>
          <p:cNvPr id="573" name="Google Shape;573;p35"/>
          <p:cNvSpPr txBox="1">
            <a:spLocks noGrp="1"/>
          </p:cNvSpPr>
          <p:nvPr>
            <p:ph type="body" idx="4294967295"/>
          </p:nvPr>
        </p:nvSpPr>
        <p:spPr>
          <a:xfrm>
            <a:off x="4674088" y="4632889"/>
            <a:ext cx="6488320" cy="3500800"/>
          </a:xfrm>
          <a:prstGeom prst="rect">
            <a:avLst/>
          </a:prstGeom>
        </p:spPr>
        <p:txBody>
          <a:bodyPr spcFirstLastPara="1" wrap="square" lIns="130027" tIns="130027" rIns="130027" bIns="130027" anchor="t" anchorCtr="0">
            <a:noAutofit/>
          </a:bodyPr>
          <a:lstStyle/>
          <a:p>
            <a:pPr marL="0" indent="0">
              <a:spcBef>
                <a:spcPts val="853"/>
              </a:spcBef>
              <a:buNone/>
            </a:pPr>
            <a:r>
              <a:rPr lang="en" sz="5120" b="1" dirty="0">
                <a:solidFill>
                  <a:schemeClr val="tx1"/>
                </a:solidFill>
              </a:rPr>
              <a:t>Any questions?</a:t>
            </a:r>
            <a:endParaRPr dirty="0">
              <a:solidFill>
                <a:schemeClr val="tx1"/>
              </a:solidFill>
            </a:endParaRPr>
          </a:p>
        </p:txBody>
      </p:sp>
      <p:sp>
        <p:nvSpPr>
          <p:cNvPr id="574" name="Google Shape;574;p35"/>
          <p:cNvSpPr/>
          <p:nvPr/>
        </p:nvSpPr>
        <p:spPr>
          <a:xfrm>
            <a:off x="2263779" y="2943759"/>
            <a:ext cx="1108709" cy="1108709"/>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130027" tIns="130027" rIns="130027" bIns="130027" anchor="ctr" anchorCtr="0">
            <a:noAutofit/>
          </a:bodyPr>
          <a:lstStyle/>
          <a:p>
            <a:pPr algn="l" defTabSz="1300460" hangingPunct="1">
              <a:buClr>
                <a:srgbClr val="000000"/>
              </a:buClr>
            </a:pPr>
            <a:endParaRPr sz="1991">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1" name="Introduction"/>
          <p:cNvSpPr txBox="1"/>
          <p:nvPr/>
        </p:nvSpPr>
        <p:spPr>
          <a:xfrm>
            <a:off x="3961624" y="1725922"/>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sz="4551" b="1">
                <a:solidFill>
                  <a:srgbClr val="000000"/>
                </a:solidFill>
                <a:latin typeface="Nixie One"/>
              </a:rPr>
              <a:t>Introduction</a:t>
            </a:r>
          </a:p>
        </p:txBody>
      </p:sp>
      <p:sp>
        <p:nvSpPr>
          <p:cNvPr id="7" name="Scope of Project…">
            <a:extLst>
              <a:ext uri="{FF2B5EF4-FFF2-40B4-BE49-F238E27FC236}">
                <a16:creationId xmlns:a16="http://schemas.microsoft.com/office/drawing/2014/main" id="{34E7A695-C22C-41AC-B0E9-14960C2836F4}"/>
              </a:ext>
            </a:extLst>
          </p:cNvPr>
          <p:cNvSpPr txBox="1"/>
          <p:nvPr/>
        </p:nvSpPr>
        <p:spPr>
          <a:xfrm>
            <a:off x="717508" y="3182709"/>
            <a:ext cx="11614629" cy="495213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lnSpc>
                <a:spcPct val="120000"/>
              </a:lnSpc>
              <a:spcBef>
                <a:spcPts val="1874"/>
              </a:spcBef>
              <a:buSzPct val="100000"/>
              <a:buFont typeface="Arial"/>
              <a:buChar char="•"/>
              <a:defRPr sz="2500"/>
            </a:pPr>
            <a:r>
              <a:rPr lang="en-US" sz="2844" dirty="0">
                <a:solidFill>
                  <a:srgbClr val="000000"/>
                </a:solidFill>
                <a:latin typeface="Nixie One"/>
                <a:cs typeface="Arial"/>
                <a:sym typeface="Arial"/>
              </a:rPr>
              <a:t>Session-based recommendation is a recently proposed approach for recommender system to overcome the user profiles dependency.</a:t>
            </a:r>
          </a:p>
          <a:p>
            <a:pPr marL="212221" indent="-212221" algn="l" defTabSz="1300460" hangingPunct="1">
              <a:lnSpc>
                <a:spcPct val="120000"/>
              </a:lnSpc>
              <a:spcBef>
                <a:spcPts val="1874"/>
              </a:spcBef>
              <a:buSzPct val="100000"/>
              <a:buFont typeface="Arial"/>
              <a:buChar char="•"/>
              <a:defRPr sz="2500"/>
            </a:pPr>
            <a:r>
              <a:rPr lang="en-GB" sz="2844" dirty="0">
                <a:solidFill>
                  <a:srgbClr val="000000"/>
                </a:solidFill>
                <a:latin typeface="Nixie One"/>
                <a:cs typeface="Arial"/>
                <a:sym typeface="Arial"/>
              </a:rPr>
              <a:t>In practice, solution was converted to item-to-item recommendation with the item of the user's last event while the rest of the session is ignored.</a:t>
            </a:r>
          </a:p>
          <a:p>
            <a:pPr marL="212221" indent="-212221" algn="l" defTabSz="1300460" hangingPunct="1">
              <a:lnSpc>
                <a:spcPct val="120000"/>
              </a:lnSpc>
              <a:spcBef>
                <a:spcPts val="1874"/>
              </a:spcBef>
              <a:buSzPct val="100000"/>
              <a:buFont typeface="Arial"/>
              <a:buChar char="•"/>
              <a:defRPr sz="2500"/>
            </a:pPr>
            <a:r>
              <a:rPr lang="en-GB" sz="2844" dirty="0">
                <a:solidFill>
                  <a:srgbClr val="000000"/>
                </a:solidFill>
                <a:latin typeface="Nixie One"/>
                <a:cs typeface="Arial"/>
                <a:sym typeface="Arial"/>
              </a:rPr>
              <a:t>Heavily non-personalized (all users get same items on a given item page) and less accurate, since it does not consider earlier events from the session.</a:t>
            </a:r>
          </a:p>
          <a:p>
            <a:pPr marL="212221" indent="-212221" algn="l" defTabSz="1300460" hangingPunct="1">
              <a:lnSpc>
                <a:spcPct val="120000"/>
              </a:lnSpc>
              <a:spcBef>
                <a:spcPts val="1874"/>
              </a:spcBef>
              <a:buSzPct val="100000"/>
              <a:buFont typeface="Arial"/>
              <a:buChar char="•"/>
              <a:defRPr sz="2500"/>
            </a:pPr>
            <a:r>
              <a:rPr lang="en-GB" sz="2844" dirty="0">
                <a:solidFill>
                  <a:srgbClr val="000000"/>
                </a:solidFill>
                <a:latin typeface="Nixie One"/>
                <a:cs typeface="Arial"/>
                <a:sym typeface="Arial"/>
              </a:rPr>
              <a:t>Deep learning revitalized session-based recommendations by applying Recurrent Neural Networks (RNNs) for session data.</a:t>
            </a:r>
          </a:p>
          <a:p>
            <a:pPr marL="212221" indent="-212221" algn="l" defTabSz="1300460" hangingPunct="1">
              <a:lnSpc>
                <a:spcPct val="120000"/>
              </a:lnSpc>
              <a:spcBef>
                <a:spcPts val="1874"/>
              </a:spcBef>
              <a:buSzPct val="100000"/>
              <a:buFont typeface="Arial"/>
              <a:buChar char="•"/>
              <a:defRPr sz="2500"/>
            </a:pPr>
            <a:endParaRPr lang="en-US" sz="2844" dirty="0">
              <a:solidFill>
                <a:srgbClr val="000000"/>
              </a:solidFill>
              <a:latin typeface="Nixie One"/>
              <a:cs typeface="Arial"/>
              <a:sym typeface="Arial"/>
            </a:endParaRPr>
          </a:p>
        </p:txBody>
      </p:sp>
      <p:sp>
        <p:nvSpPr>
          <p:cNvPr id="2" name="Slide Number Placeholder 1">
            <a:extLst>
              <a:ext uri="{FF2B5EF4-FFF2-40B4-BE49-F238E27FC236}">
                <a16:creationId xmlns:a16="http://schemas.microsoft.com/office/drawing/2014/main" id="{95B881F0-DD52-4C00-B2EB-0A8DF754D2BE}"/>
              </a:ext>
            </a:extLst>
          </p:cNvPr>
          <p:cNvSpPr>
            <a:spLocks noGrp="1"/>
          </p:cNvSpPr>
          <p:nvPr>
            <p:ph type="sldNum" idx="12"/>
          </p:nvPr>
        </p:nvSpPr>
        <p:spPr/>
        <p:txBody>
          <a:bodyPr/>
          <a:lstStyle/>
          <a:p>
            <a:pPr algn="l" defTabSz="1300460" hangingPunct="1">
              <a:buClr>
                <a:srgbClr val="000000"/>
              </a:buClr>
            </a:pPr>
            <a:fld id="{86CB4B4D-7CA3-9044-876B-883B54F8677D}" type="slidenum">
              <a:rPr lang="en-US">
                <a:solidFill>
                  <a:srgbClr val="000000"/>
                </a:solidFill>
              </a:rPr>
              <a:pPr algn="l" defTabSz="1300460" hangingPunct="1">
                <a:buClr>
                  <a:srgbClr val="000000"/>
                </a:buClr>
              </a:pPr>
              <a:t>4</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Introduction">
            <a:extLst>
              <a:ext uri="{FF2B5EF4-FFF2-40B4-BE49-F238E27FC236}">
                <a16:creationId xmlns:a16="http://schemas.microsoft.com/office/drawing/2014/main" id="{1C5BBC83-DFE3-4D10-B01B-516F0AB58DCF}"/>
              </a:ext>
            </a:extLst>
          </p:cNvPr>
          <p:cNvSpPr txBox="1"/>
          <p:nvPr/>
        </p:nvSpPr>
        <p:spPr>
          <a:xfrm>
            <a:off x="3961624" y="1725922"/>
            <a:ext cx="5081552" cy="77726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sz="4551" b="1" dirty="0">
                <a:solidFill>
                  <a:srgbClr val="000000"/>
                </a:solidFill>
                <a:latin typeface="Nixie One"/>
              </a:rPr>
              <a:t>Introduction</a:t>
            </a:r>
          </a:p>
        </p:txBody>
      </p:sp>
      <p:sp>
        <p:nvSpPr>
          <p:cNvPr id="7" name="Scope of Project…">
            <a:extLst>
              <a:ext uri="{FF2B5EF4-FFF2-40B4-BE49-F238E27FC236}">
                <a16:creationId xmlns:a16="http://schemas.microsoft.com/office/drawing/2014/main" id="{1588ED8A-ED0A-4910-93BF-4E17A2F7B3D9}"/>
              </a:ext>
            </a:extLst>
          </p:cNvPr>
          <p:cNvSpPr txBox="1"/>
          <p:nvPr/>
        </p:nvSpPr>
        <p:spPr>
          <a:xfrm>
            <a:off x="717508" y="3194866"/>
            <a:ext cx="11614629" cy="495213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lnSpc>
                <a:spcPct val="120000"/>
              </a:lnSpc>
              <a:spcBef>
                <a:spcPts val="1874"/>
              </a:spcBef>
              <a:buSzPct val="100000"/>
              <a:buFont typeface="Arial"/>
              <a:buChar char="•"/>
              <a:defRPr sz="2500"/>
            </a:pPr>
            <a:r>
              <a:rPr lang="en-US" sz="2844" dirty="0">
                <a:solidFill>
                  <a:srgbClr val="000000"/>
                </a:solidFill>
                <a:latin typeface="Nixie One"/>
                <a:cs typeface="Arial"/>
                <a:sym typeface="Arial"/>
              </a:rPr>
              <a:t>Perform a comparison between a number of comparably simple approaches and a more sophisticated algorithm called GRU4rec on datasets from various domains.</a:t>
            </a:r>
          </a:p>
          <a:p>
            <a:pPr marL="212221" indent="-212221" algn="l" defTabSz="1300460" hangingPunct="1">
              <a:lnSpc>
                <a:spcPct val="120000"/>
              </a:lnSpc>
              <a:spcBef>
                <a:spcPts val="1874"/>
              </a:spcBef>
              <a:buSzPct val="100000"/>
              <a:buFont typeface="Arial"/>
              <a:buChar char="•"/>
              <a:defRPr sz="2500"/>
            </a:pPr>
            <a:r>
              <a:rPr lang="en-US" sz="2844" dirty="0">
                <a:solidFill>
                  <a:srgbClr val="000000"/>
                </a:solidFill>
                <a:latin typeface="Nixie One"/>
                <a:cs typeface="Arial"/>
                <a:sym typeface="Arial"/>
              </a:rPr>
              <a:t>There are still some case of datasets that the simpler method gets better accuracy.</a:t>
            </a:r>
          </a:p>
          <a:p>
            <a:pPr marL="212221" indent="-212221" algn="l" defTabSz="1300460" hangingPunct="1">
              <a:lnSpc>
                <a:spcPct val="120000"/>
              </a:lnSpc>
              <a:spcBef>
                <a:spcPts val="1874"/>
              </a:spcBef>
              <a:buSzPct val="100000"/>
              <a:buFont typeface="Arial"/>
              <a:buChar char="•"/>
              <a:defRPr sz="2500"/>
            </a:pPr>
            <a:r>
              <a:rPr lang="en-US" sz="2844" dirty="0">
                <a:solidFill>
                  <a:srgbClr val="000000"/>
                </a:solidFill>
                <a:latin typeface="Nixie One"/>
                <a:cs typeface="Arial"/>
                <a:sym typeface="Arial"/>
              </a:rPr>
              <a:t>However, our method suggests that there is still room for improving deep learning session-based recommendation algorithm.</a:t>
            </a:r>
            <a:endParaRPr sz="2844" dirty="0">
              <a:solidFill>
                <a:srgbClr val="000000"/>
              </a:solidFill>
              <a:latin typeface="Nixie One"/>
              <a:cs typeface="Arial"/>
              <a:sym typeface="Arial"/>
            </a:endParaRPr>
          </a:p>
        </p:txBody>
      </p:sp>
      <p:sp>
        <p:nvSpPr>
          <p:cNvPr id="2" name="Slide Number Placeholder 1">
            <a:extLst>
              <a:ext uri="{FF2B5EF4-FFF2-40B4-BE49-F238E27FC236}">
                <a16:creationId xmlns:a16="http://schemas.microsoft.com/office/drawing/2014/main" id="{46C09104-C617-4BB0-B2F0-23DFBE5424E8}"/>
              </a:ext>
            </a:extLst>
          </p:cNvPr>
          <p:cNvSpPr>
            <a:spLocks noGrp="1"/>
          </p:cNvSpPr>
          <p:nvPr>
            <p:ph type="sldNum" idx="12"/>
          </p:nvPr>
        </p:nvSpPr>
        <p:spPr/>
        <p:txBody>
          <a:bodyPr/>
          <a:lstStyle/>
          <a:p>
            <a:pPr algn="l" defTabSz="1300460" hangingPunct="1">
              <a:buClr>
                <a:srgbClr val="000000"/>
              </a:buClr>
            </a:pPr>
            <a:fld id="{86CB4B4D-7CA3-9044-876B-883B54F8677D}" type="slidenum">
              <a:rPr lang="en-US">
                <a:solidFill>
                  <a:srgbClr val="000000"/>
                </a:solidFill>
              </a:rPr>
              <a:pPr algn="l" defTabSz="1300460" hangingPunct="1">
                <a:buClr>
                  <a:srgbClr val="000000"/>
                </a:buClr>
              </a:pPr>
              <a:t>5</a:t>
            </a:fld>
            <a:endParaRPr lang="en-US">
              <a:solidFill>
                <a:srgbClr val="000000"/>
              </a:solidFill>
            </a:endParaRPr>
          </a:p>
        </p:txBody>
      </p:sp>
    </p:spTree>
    <p:extLst>
      <p:ext uri="{BB962C8B-B14F-4D97-AF65-F5344CB8AC3E}">
        <p14:creationId xmlns:p14="http://schemas.microsoft.com/office/powerpoint/2010/main" val="280316281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6</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9" name="Introduction">
            <a:extLst>
              <a:ext uri="{FF2B5EF4-FFF2-40B4-BE49-F238E27FC236}">
                <a16:creationId xmlns:a16="http://schemas.microsoft.com/office/drawing/2014/main" id="{438D6FE7-51F9-432D-9801-2A41E8B0CD76}"/>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
        <p:nvSpPr>
          <p:cNvPr id="11" name="Open-Set, Text-Independent Speaker Identification…">
            <a:extLst>
              <a:ext uri="{FF2B5EF4-FFF2-40B4-BE49-F238E27FC236}">
                <a16:creationId xmlns:a16="http://schemas.microsoft.com/office/drawing/2014/main" id="{B19AA95B-0A33-4DA7-A261-999DB3A134CA}"/>
              </a:ext>
            </a:extLst>
          </p:cNvPr>
          <p:cNvSpPr txBox="1"/>
          <p:nvPr/>
        </p:nvSpPr>
        <p:spPr>
          <a:xfrm>
            <a:off x="799656" y="3262032"/>
            <a:ext cx="9969946"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a:solidFill>
                  <a:srgbClr val="000000"/>
                </a:solidFill>
                <a:latin typeface="Nixie One"/>
                <a:cs typeface="Gill Sans"/>
                <a:sym typeface="Gill Sans"/>
              </a:rPr>
              <a:t>Baseline Approaches</a:t>
            </a:r>
          </a:p>
        </p:txBody>
      </p:sp>
      <p:sp>
        <p:nvSpPr>
          <p:cNvPr id="12" name="Open-Set, Text-Independent Speaker Identification…">
            <a:extLst>
              <a:ext uri="{FF2B5EF4-FFF2-40B4-BE49-F238E27FC236}">
                <a16:creationId xmlns:a16="http://schemas.microsoft.com/office/drawing/2014/main" id="{E11485BD-8804-4879-80CE-7004909D662C}"/>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US" sz="2276" b="1" dirty="0">
                <a:solidFill>
                  <a:srgbClr val="000000"/>
                </a:solidFill>
                <a:latin typeface="Nixie One"/>
                <a:cs typeface="Arial"/>
                <a:sym typeface="Arial"/>
              </a:rPr>
              <a:t>POP</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Popularity predictor that always recommends the most popular items of the training set.</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Despite its simplicity it is often a strong baseline in certain domains.</a:t>
            </a:r>
          </a:p>
          <a:p>
            <a:pPr marL="212221" indent="-212221" algn="l" defTabSz="1300460" hangingPunct="1">
              <a:spcBef>
                <a:spcPts val="1280"/>
              </a:spcBef>
              <a:buSzPct val="100000"/>
              <a:buFont typeface="Arial"/>
              <a:buChar char="•"/>
              <a:defRPr sz="2500"/>
            </a:pPr>
            <a:r>
              <a:rPr lang="en-US" sz="2276" b="1" dirty="0">
                <a:solidFill>
                  <a:srgbClr val="000000"/>
                </a:solidFill>
                <a:latin typeface="Nixie One"/>
                <a:cs typeface="Arial"/>
                <a:sym typeface="Arial"/>
              </a:rPr>
              <a:t>S-POP</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Recommends the most popular items of the current session</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Recommendation list changes during the session as items gain more events</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Ties are broken up using global popularity values</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Strong in domains with high repetitiveness</a:t>
            </a:r>
          </a:p>
        </p:txBody>
      </p:sp>
    </p:spTree>
    <p:extLst>
      <p:ext uri="{BB962C8B-B14F-4D97-AF65-F5344CB8AC3E}">
        <p14:creationId xmlns:p14="http://schemas.microsoft.com/office/powerpoint/2010/main" val="9556175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7</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9" name="Introduction">
            <a:extLst>
              <a:ext uri="{FF2B5EF4-FFF2-40B4-BE49-F238E27FC236}">
                <a16:creationId xmlns:a16="http://schemas.microsoft.com/office/drawing/2014/main" id="{438D6FE7-51F9-432D-9801-2A41E8B0CD76}"/>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
        <p:nvSpPr>
          <p:cNvPr id="11" name="Open-Set, Text-Independent Speaker Identification…">
            <a:extLst>
              <a:ext uri="{FF2B5EF4-FFF2-40B4-BE49-F238E27FC236}">
                <a16:creationId xmlns:a16="http://schemas.microsoft.com/office/drawing/2014/main" id="{B19AA95B-0A33-4DA7-A261-999DB3A134CA}"/>
              </a:ext>
            </a:extLst>
          </p:cNvPr>
          <p:cNvSpPr txBox="1"/>
          <p:nvPr/>
        </p:nvSpPr>
        <p:spPr>
          <a:xfrm>
            <a:off x="799656" y="3262032"/>
            <a:ext cx="9969946"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l" defTabSz="1300460" hangingPunct="1">
              <a:spcBef>
                <a:spcPts val="2850"/>
              </a:spcBef>
              <a:buClr>
                <a:srgbClr val="000000"/>
              </a:buClr>
              <a:defRPr sz="2500">
                <a:latin typeface="Gill Sans"/>
                <a:ea typeface="Gill Sans"/>
                <a:cs typeface="Gill Sans"/>
                <a:sym typeface="Gill Sans"/>
              </a:defRPr>
            </a:pPr>
            <a:r>
              <a:rPr lang="en-US" sz="3413" b="1" dirty="0">
                <a:solidFill>
                  <a:srgbClr val="000000"/>
                </a:solidFill>
                <a:latin typeface="Nixie One"/>
                <a:cs typeface="Gill Sans"/>
                <a:sym typeface="Gill Sans"/>
              </a:rPr>
              <a:t>Baseline Approaches</a:t>
            </a:r>
          </a:p>
        </p:txBody>
      </p:sp>
      <p:sp>
        <p:nvSpPr>
          <p:cNvPr id="12" name="Open-Set, Text-Independent Speaker Identification…">
            <a:extLst>
              <a:ext uri="{FF2B5EF4-FFF2-40B4-BE49-F238E27FC236}">
                <a16:creationId xmlns:a16="http://schemas.microsoft.com/office/drawing/2014/main" id="{E11485BD-8804-4879-80CE-7004909D662C}"/>
              </a:ext>
            </a:extLst>
          </p:cNvPr>
          <p:cNvSpPr txBox="1"/>
          <p:nvPr/>
        </p:nvSpPr>
        <p:spPr>
          <a:xfrm>
            <a:off x="799655" y="3772994"/>
            <a:ext cx="11291712" cy="439381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212221" indent="-212221" algn="l" defTabSz="1300460" hangingPunct="1">
              <a:spcBef>
                <a:spcPts val="1280"/>
              </a:spcBef>
              <a:buSzPct val="100000"/>
              <a:buFont typeface="Arial"/>
              <a:buChar char="•"/>
              <a:defRPr sz="2500"/>
            </a:pPr>
            <a:r>
              <a:rPr lang="en-US" sz="2276" b="1" dirty="0">
                <a:solidFill>
                  <a:srgbClr val="000000"/>
                </a:solidFill>
                <a:latin typeface="Nixie One"/>
                <a:cs typeface="Arial"/>
                <a:sym typeface="Arial"/>
              </a:rPr>
              <a:t>Item-KNN</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Items similar to the actual item are recommended</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“Others who viewed this item also viewed these ones”</a:t>
            </a:r>
          </a:p>
          <a:p>
            <a:pPr marL="212221" indent="-212221" algn="l" defTabSz="1300460" hangingPunct="1">
              <a:spcBef>
                <a:spcPts val="1280"/>
              </a:spcBef>
              <a:buSzPct val="100000"/>
              <a:buFont typeface="Arial"/>
              <a:buChar char="•"/>
              <a:defRPr sz="2500"/>
            </a:pPr>
            <a:r>
              <a:rPr lang="en-US" sz="2276" b="1" dirty="0">
                <a:solidFill>
                  <a:srgbClr val="000000"/>
                </a:solidFill>
                <a:latin typeface="Nixie One"/>
                <a:cs typeface="Arial"/>
                <a:sym typeface="Arial"/>
              </a:rPr>
              <a:t>Bayesian Personalized Ranking (BPR-MF)</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One of the commonly used matrix factorization methods</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Optimizes for a pairwise ranking objective function via SGD</a:t>
            </a:r>
          </a:p>
          <a:p>
            <a:pPr marL="685732" lvl="1" indent="-342867" algn="l" defTabSz="1300460" hangingPunct="1">
              <a:spcBef>
                <a:spcPts val="1280"/>
              </a:spcBef>
              <a:buSzPct val="82000"/>
              <a:buFont typeface="Wingdings" panose="05000000000000000000" pitchFamily="2" charset="2"/>
              <a:buChar char="Ø"/>
              <a:defRPr sz="2500"/>
            </a:pPr>
            <a:r>
              <a:rPr lang="en-US" sz="2276" dirty="0">
                <a:solidFill>
                  <a:srgbClr val="000000"/>
                </a:solidFill>
                <a:latin typeface="Nixie One"/>
                <a:cs typeface="Arial"/>
                <a:sym typeface="Arial"/>
              </a:rPr>
              <a:t>Average the similarities of the feature vectors between a recommendable item and the items of the session so far</a:t>
            </a:r>
          </a:p>
        </p:txBody>
      </p:sp>
    </p:spTree>
    <p:extLst>
      <p:ext uri="{BB962C8B-B14F-4D97-AF65-F5344CB8AC3E}">
        <p14:creationId xmlns:p14="http://schemas.microsoft.com/office/powerpoint/2010/main" val="788233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4B364-677A-4CC3-8E2B-55DE5FA7C938}"/>
              </a:ext>
            </a:extLst>
          </p:cNvPr>
          <p:cNvSpPr>
            <a:spLocks noGrp="1"/>
          </p:cNvSpPr>
          <p:nvPr>
            <p:ph type="sldNum" idx="12"/>
          </p:nvPr>
        </p:nvSpPr>
        <p:spPr/>
        <p:txBody>
          <a:bodyPr/>
          <a:lstStyle/>
          <a:p>
            <a:pPr algn="l" defTabSz="1300460" hangingPunct="1">
              <a:buClr>
                <a:srgbClr val="000000"/>
              </a:buClr>
            </a:pPr>
            <a:fld id="{86CB4B4D-7CA3-9044-876B-883B54F8677D}" type="slidenum">
              <a:rPr lang="en-US">
                <a:solidFill>
                  <a:srgbClr val="000000"/>
                </a:solidFill>
              </a:rPr>
              <a:pPr algn="l" defTabSz="1300460" hangingPunct="1">
                <a:buClr>
                  <a:srgbClr val="000000"/>
                </a:buClr>
              </a:pPr>
              <a:t>8</a:t>
            </a:fld>
            <a:endParaRPr lang="en-US">
              <a:solidFill>
                <a:srgbClr val="000000"/>
              </a:solidFill>
            </a:endParaRPr>
          </a:p>
        </p:txBody>
      </p:sp>
      <p:sp>
        <p:nvSpPr>
          <p:cNvPr id="5" name="Text Placeholder 4">
            <a:extLst>
              <a:ext uri="{FF2B5EF4-FFF2-40B4-BE49-F238E27FC236}">
                <a16:creationId xmlns:a16="http://schemas.microsoft.com/office/drawing/2014/main" id="{0F681F01-D535-4DC8-85A3-CD26D30141FB}"/>
              </a:ext>
            </a:extLst>
          </p:cNvPr>
          <p:cNvSpPr>
            <a:spLocks noGrp="1"/>
          </p:cNvSpPr>
          <p:nvPr>
            <p:ph type="body" idx="4294967295"/>
          </p:nvPr>
        </p:nvSpPr>
        <p:spPr>
          <a:xfrm>
            <a:off x="619277" y="3015479"/>
            <a:ext cx="8170166" cy="5274169"/>
          </a:xfrm>
        </p:spPr>
        <p:txBody>
          <a:bodyPr/>
          <a:lstStyle/>
          <a:p>
            <a:pPr marL="108372" indent="0">
              <a:buNone/>
            </a:pPr>
            <a:r>
              <a:rPr lang="en-US" sz="3413" b="1" dirty="0">
                <a:solidFill>
                  <a:schemeClr val="tx1"/>
                </a:solidFill>
                <a:latin typeface="Nixie One"/>
              </a:rPr>
              <a:t>Gated Recurrent Unit Neural Networks Model – GRU4REC</a:t>
            </a:r>
          </a:p>
          <a:p>
            <a:pPr marL="406394" indent="-406394">
              <a:spcBef>
                <a:spcPts val="1707"/>
              </a:spcBef>
              <a:buClrTx/>
              <a:buSzPct val="82000"/>
              <a:buFontTx/>
              <a:buChar char="‒"/>
              <a:defRPr sz="2500"/>
            </a:pPr>
            <a:r>
              <a:rPr lang="en-GB" sz="2276" dirty="0">
                <a:solidFill>
                  <a:schemeClr val="tx1"/>
                </a:solidFill>
                <a:latin typeface="Nixie One"/>
              </a:rPr>
              <a:t>The GRU4Rec algorithm [1] is a GRU based network adapted to the recommendation domain.</a:t>
            </a:r>
          </a:p>
          <a:p>
            <a:pPr marL="406394" indent="-406394">
              <a:spcBef>
                <a:spcPts val="1707"/>
              </a:spcBef>
              <a:buClrTx/>
              <a:buSzPct val="82000"/>
              <a:buFontTx/>
              <a:buChar char="‒"/>
              <a:defRPr sz="2500"/>
            </a:pPr>
            <a:r>
              <a:rPr lang="en-GB" sz="2276" dirty="0">
                <a:solidFill>
                  <a:schemeClr val="tx1"/>
                </a:solidFill>
                <a:latin typeface="Nixie One"/>
              </a:rPr>
              <a:t>Sessions here are represented as sequences of item IDs.</a:t>
            </a:r>
          </a:p>
          <a:p>
            <a:pPr marL="406394" indent="-406394">
              <a:spcBef>
                <a:spcPts val="1707"/>
              </a:spcBef>
              <a:buClrTx/>
              <a:buSzPct val="82000"/>
              <a:buFontTx/>
              <a:buChar char="‒"/>
              <a:defRPr sz="2500"/>
            </a:pPr>
            <a:r>
              <a:rPr lang="en-GB" sz="2276" dirty="0">
                <a:solidFill>
                  <a:schemeClr val="tx1"/>
                </a:solidFill>
                <a:latin typeface="Nixie One"/>
              </a:rPr>
              <a:t>Items IDs are represented by one-hot vectors.</a:t>
            </a:r>
          </a:p>
          <a:p>
            <a:pPr marL="406394" indent="-406394">
              <a:spcBef>
                <a:spcPts val="1707"/>
              </a:spcBef>
              <a:buClrTx/>
              <a:buSzPct val="82000"/>
              <a:buFontTx/>
              <a:buChar char="‒"/>
              <a:defRPr sz="2500"/>
            </a:pPr>
            <a:r>
              <a:rPr lang="en-GB" sz="2276" dirty="0">
                <a:solidFill>
                  <a:schemeClr val="tx1"/>
                </a:solidFill>
                <a:latin typeface="Nixie One"/>
              </a:rPr>
              <a:t>The network architecture consists of one or more GRU layers followed by a feed-forward layer that predicts the likelihood of each item to be the next in the session.</a:t>
            </a:r>
          </a:p>
        </p:txBody>
      </p:sp>
      <p:pic>
        <p:nvPicPr>
          <p:cNvPr id="7" name="Picture 4">
            <a:extLst>
              <a:ext uri="{FF2B5EF4-FFF2-40B4-BE49-F238E27FC236}">
                <a16:creationId xmlns:a16="http://schemas.microsoft.com/office/drawing/2014/main" id="{6C4AA22C-7E33-4B6B-BEEA-FF9CFADA3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409" y="2083516"/>
            <a:ext cx="2731008" cy="6041710"/>
          </a:xfrm>
          <a:prstGeom prst="rect">
            <a:avLst/>
          </a:prstGeom>
          <a:solidFill>
            <a:schemeClr val="bg1"/>
          </a:solidFill>
        </p:spPr>
      </p:pic>
      <p:sp>
        <p:nvSpPr>
          <p:cNvPr id="6" name="Introduction">
            <a:extLst>
              <a:ext uri="{FF2B5EF4-FFF2-40B4-BE49-F238E27FC236}">
                <a16:creationId xmlns:a16="http://schemas.microsoft.com/office/drawing/2014/main" id="{712C4491-D49A-45C9-89A0-7D7DA3DA29E3}"/>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spTree>
    <p:extLst>
      <p:ext uri="{BB962C8B-B14F-4D97-AF65-F5344CB8AC3E}">
        <p14:creationId xmlns:p14="http://schemas.microsoft.com/office/powerpoint/2010/main" val="243841720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6" name="Slide Number"/>
          <p:cNvSpPr txBox="1">
            <a:spLocks noGrp="1"/>
          </p:cNvSpPr>
          <p:nvPr>
            <p:ph type="sldNum" idx="12"/>
          </p:nvPr>
        </p:nvSpPr>
        <p:spPr>
          <a:prstGeom prst="rect">
            <a:avLst/>
          </a:prstGeom>
          <a:extLst>
            <a:ext uri="{C572A759-6A51-4108-AA02-DFA0A04FC94B}">
              <ma14:wrappingTextBoxFlag xmlns="" xmlns:ma14="http://schemas.microsoft.com/office/mac/drawingml/2011/main" val="1"/>
            </a:ext>
          </a:extLst>
        </p:spPr>
        <p:txBody>
          <a:bodyPr/>
          <a:lstStyle/>
          <a:p>
            <a:pPr algn="l" defTabSz="1300460" hangingPunct="1">
              <a:buClr>
                <a:srgbClr val="000000"/>
              </a:buClr>
            </a:pPr>
            <a:fld id="{86CB4B4D-7CA3-9044-876B-883B54F8677D}" type="slidenum">
              <a:rPr>
                <a:solidFill>
                  <a:srgbClr val="000000"/>
                </a:solidFill>
              </a:rPr>
              <a:pPr algn="l" defTabSz="1300460" hangingPunct="1">
                <a:buClr>
                  <a:srgbClr val="000000"/>
                </a:buClr>
              </a:pPr>
              <a:t>9</a:t>
            </a:fld>
            <a:endParaRPr>
              <a:solidFill>
                <a:srgbClr val="000000"/>
              </a:solidFill>
            </a:endParaRPr>
          </a:p>
        </p:txBody>
      </p:sp>
      <p:sp>
        <p:nvSpPr>
          <p:cNvPr id="2" name="AutoShape 3" descr="Text Box"/>
          <p:cNvSpPr>
            <a:spLocks noChangeAspect="1" noChangeArrowheads="1"/>
          </p:cNvSpPr>
          <p:nvPr/>
        </p:nvSpPr>
        <p:spPr bwMode="auto">
          <a:xfrm>
            <a:off x="1625600" y="1219200"/>
            <a:ext cx="228599" cy="228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3" name="AutoShape 2" descr="data:image/png;base64,iVBORw0KGgoAAAANSUhEUgAAAMoAAAGiCAYAAACmtVkrAAAAAXNSR0IArs4c6QAAAARnQU1BAACxjwv8YQUAAAAJcEhZcwAADsMAAA7DAcdvqGQAAG/5SURBVHhe7V0HeFRF1/a3VxDpNWV7Se+9kBB6r6H33nsHpXeki4qC9I4K0hQVsIC9gWLv+n12xfq9/zkzs7DEBUKyuyHJvM9zkr3nzp2Ze+9555wzt12joaGRf7xCAi1atPxLmBvnAA0NjX+DuSEpIqHUGhoa7mBuSIpIKLWGhoY7mBuSIhJKraGh4Q7mhqSIhFJraGi4g7khKSKh1BoaGu5gbkiKSCi1hoaGO5gbkiISSq2hoeEO5oakiIRSa2houIO5ISkiodQaGhruYG5IikgotYaGhjuYG5IiEkqtoaHhDuaGpIiEUmtoaLiDuSEpIqHU/sX//vkffv3tN3z77bf44vPPSb7AF19o0aKE7YHs4uuvvsYff/yhrMa/YG5Iikgote/xwfvvY9WKlRg8cBBysrIRHRmJUKcTNrMZdosFdrMWLUrYHoxmWAxGJMUnon/ffli2ZAnee/ddZU2+B3NDUkRCqX2H06dPY+iQoahUvgKqVq6MiNAwdGjfHlOnTMHah9di584d2LljB3Zo0aJk586d2LRhI+bOnoPevXohMTYO1SpVRtWKlTBk0CC8/PLLyrp8B+aGpIiEUnsfv/z6C6YQGSqUvRNWGiFWLF+BU++cwm9nf1MlNDTyh7///htnzpzB8mXL4LDZULZMGQwfNgzfffedKuF9MDckRSSU2rs49c47SE5MRJnbb8eUiZPwww8/qDUaGoXD2bNncd9996FG9eqIjIjAW2+9pdZ4F8wNSREJpfYeXjp5EgE1aogQ64Xnn1daDQ3v4sMPP0R2RiaqUDj2vA/sjLkhKSKh1N7BaQqtAqvVQHJCIr788kul1dDwDTj0atKwEQJr1sK7p72b6DM3JEUklLrw+Ouvv5CTXQcWoxGffPyx0mpo+Ba//fYbMlJTER8T49WchbkhKSKh1IXHwgULcNtNN+Ppp59WGg0N/+DNN99E2TvuwKiRI5Wm8GBuSIpIKHXh8Mknn6B6laoYOXy40mho+Bcrly/H7TfejOeOH1eawoG5ISkiodSFw9TJU1C5QgV89tlnSqOh4V/88fsfiAwNQ7vWrZWmcGBuSIpIKHXB8fPPP8NusWKU9iYaRYxFFP7Xql4dH330kdIUHMwNSREJpS44nnrySVQsXx6vvfqq0vgOPGGwbetWtGzeHDYip8Nuh1NLsRA+V3arFQ3r18cD998vBlhv46MPP0TVSpXw0EMPKU3BwdyQFJFQ6oJjyuTJiAgLx6+//qo0vgHX37F9e9xy441o2qgRZs6Ygfnz5mHe3LlaioHwuZo7Zy66de6CsrffgcT4eLzrg3u3MtPS0b9PX7VUcDA3JEUklLrgaN2qFZo1aaqWfIfxY8fi9ltvxcYN65VGo7ji6NGj4kJhnawsyi1+V1rvYASlABlpaWqp4GBuSIpIKHXB8M/f/yA9OQXDhg5VGt/glZdfRuUKFcW9PholA0/se0JM6T6651Gl8Q4WL1yEqIiIQt+ez9yQFJFQ6oKB40y+VX4sjfa+xMKFC1GrWg189dVXSqNRElA7PQNdO3VWS97BiqXL4bTa8P333ytNwcDckBSRUOqC4aeffhJJ2tgxY5TGN+C7kE2Bwfha3xZTopDbpg2yiCzexIqly2ANNuLbb75RmoKBuSEpIqHUBQMTxelw+Jwod999N0wBQfjyiy+URqMkoE3LlsipnaWWvAMmis1gEk/PFgbMDUkRCaUuGDRRNAoDTRQvQxNF4p9//hGPw/IzGf4EG50v8kNNFC/D20Rhgzt96rRfHyj78IMP8Nmnn6ol4NNPPsXLL72EF194AW+//bY4lpfDwQMHkJaW5vcH4bjdpo0a43cvT+VqongZ3iYKz9YlJSbi0Ufl1CRPJW7auAmffvqJWPYFOrTvgCGDB4vfZ3/7DdmZtZEQG4dOHTqgcaNGiKffM+6ZJkh8MXTr2hWjR49WS77BL7/8grUPP3zBfXs/EjG5r08ePqw03oEmipfhbaJwv0NDQ8WLDBhsHNFhETh04KBYzgt+ZruwaNGihXhRAuNnPm5WK2bPnCVGaZ6h2bVzJ2pVrYYxI0eJMnnx5RdfIiIsDCdOnFCa/OOfK+j/V19+ierUj7ykGDZkCPr3LfwVb3doongZviBKZGQk9u7dK7wL3/JgpYPbqEFDDBs67NzTmS9RaDR08BAMGNBfeAN+FwCD7zlbMG8+9u3dh1kzZ6JN69aYM2sWfvzxR9y/ejXatW2LflQnv6LJhdZUpp8yNG4zIiQES+69Vyy7sGH9etxZpgxefe01pTmPvY/vRSQRxXWrEF8nWLp0KY4fP47xY8dRH9oQ8WZeEB7x4w9jyAMN6N8fffv0wTPPPCP0R44cwcQJE8RDTwx+q8kEWuYXOPSjcoHVa4gnB4cNGXouN9myaRNC7Hb8RPvoLWiieBm+IgqHXnwLxdqHHkJkSCjGjR6LbVu2CmN877334LTZMWfGTPECAyZMdFSUeIqOPQyHSqZgA+bNmYuN6zeId1ClUDjXn4ySX7cTHx2Ddm3angulPBFl8aJFYtkFDncCa9YUhMmLxYsWon69emoJ+JoMOC46GmHOECxftpy22SBe57OcDIXB4VJmWobwYm+99aZ4sM5iNOHU2++IgSCoVgARdYkoy7eSMJmY6PetWiXW8S1DW7dsETrGsWPHUIsI9NYbb4hlb0ATxcvwFVHYoBl//fkn0pOScfSZZ8UyY9yYseJOVxfYYBxmCx7bs0csx0ZFY8iAQeI3Yzh5oiga8f+guhh7du9GmCPk3OOp+SEKEzTU4cRKMvy8GEYerX27XLUE/Oc//0G404lFCxYqDTCUwqOmTeV9d9u3bkVcTOwFHiYzPR2TJkwUv/m9WbFE/FEjRiAlOfncBMF3//0ORiLU0aPHxLILPFgYAgLxzBHvPcGqieJl+Ioou3btEsvfkzGnJiTiwBP7xTKjZ/fuMAYZkEWjbWZmJtLJyNhQ9rgRZeni86HT1MmT0bxpM7UEEeawIX7z9ddiOT9EESN9YCA2btigNOfRp2cvIko7tQR8Q3lNLO3DoYPn86pp06ahUaNG4ve8WbNRpUJF0f+MjAyxDzXJW82k8MwFHgjYBvhRCRd4Ns5I3vFgnnztDHlYQ1DQBe0VFpooXoavifLdf/8riPLkofMJLM9GtaO4/9SpU3j11VeFcDjGI/Tvf/wuiLKQ8hQXJk+chCaNGqslygOeekoQxXUrRX5ylP37nsBdZcvi5MmTSnMeo0eOFP1xwUWUvY8/rjTyODVuLPswi0LGFNqndyiveo1yHu4//3aFUvxuX34pA4djE8aNFzrGJx9/Iojy5OHz5GFwHYE1A3D02fNet7DQRPEyfEGU8PDwc6EXz0LFkNFxTO7C3DlzEE7G7H5x73//+x//wVkiS3REJBbMnafWQIQ0PBngAo/S0RER54jSkoyiT+/e4jcTJdTuwCLlUbjeNyn25+d6unfp6nGKmO+c5tDJBSZKDNX/+GOPKQ15talT0bCh7APPWllMJnH9xh2uGbwunTtjQL9+ePHFF1FDzHJJYnz++WeoSbnI7l27xbLYZ8LTFHLVqlb93ISGN6CJ4mX4giihRALX9DCDZ4WMlJzzrA+HQJxbNKpXHxnJqRjYrz+6d+uGXj17Cj0bD981zbNMLowdPQb1655PttlQeTrXRZTmzZufmx7mXIQ9UlhIqAinmjZugsSEBAwZPERMVXvC4UOHYKMciXMTxtcU0vEU86MqFGRMpvCvvsqr/vrrbwweNEgk+0xQnoXj58nfP/O+uLXdRF7jA0WiwYMGi3LsbfiaEl/XcVDdfXr1Pnc95YHVq8Xg4Jop8wY0UbwMbxPl77/+ohHyyAX1/fDjD1i1YgVWr7zvnDH8SYn59q3bMGbESKxYvlwktK4RlkOrd987/4QevzLnueeeU0vytg+ehnU9F/HiCy/i9ddeF78ZL518Cbt27sL2bdtw4MCBc0Z7MTBBo8IjsP+JJ8Qyh4CHiYxMGBd4tH/+uQvfmsgE49CKZ+f4zZ3srZ47/twFfeUpX76O40romYxLKP/iR3Z/V/3v2qULhX+er/EUFJooXoa3iVJcwVPU7XNzz5HVX/j0k0/I+4XgZAEudl4KmihehiaKBL/Ag0M4V/jlL/CEAYdv3iaoJoqXwUkqE4Vvryjt4GT8UveD+QJ8J4Iv0LZVK588uFVqiTJ92jRxDaOwT61pXF1oRd6xubpA6i2UaqKw6y9z220iedUoGeDJC75d58EHHlAa76BUE4Vnn+rXrYvw0FB8/vnnSqtRXMHXppo1aQJjcHChDTovSjVRGDw1ywfWbDBizuzZ2L9/v5hW5f/FSQ4dOiTE0zoWXnfwEuuLqxxgofO1bOlSJCckoeJdd2Hzpk3q7HoPpZ4oDL6FJLdtW9SsVh3l6UBXrFChWEklkgp33oUK5Uio/7wP7sI6FjYiLuupjmIt5cujZtVqyMnKwrPqln9vQxPFDe+//774HBnfflFchB+44uc+6mbXEc96cP/5oh8/T8LCv1nHISYnufwsjKd6irOcIPHFa1TdoYlSQtC2TRv06NpNLf0bndp3QB91q4vGlUMTpYSgVcuWl3w7Yvu27cQt/hoFgyZKCYEmim+hiVJCoIniW2iilBBoovgWmiglBJoovoUmSgmBJopvoYlSQqCJ4ltoopQQaKL4FpooJQSaKL6FJkoJAb9+9XJE6d2rp1rSuFJoohRD8MsavvjiC/z3v/8Vwi+IaNq4sfiE9MXQoV0uOnfoKMq6tuNHC/z9qYfiCk2UYojTp04hMyMDFqNRvJ7IZrHglutvQO8eF/cYHXPb4+YbbqSyVsRERcFsMol3Dru/8Fvj4tBEKaZ46qmnUKt6dXHrPH/deN26dXju+HG19t/g28+5zCIqW4m24acA+bvsGvmDJkoxxvPPPSfeBN+5Y0eluTz4TfhWo0l8lUsj/9BEKeZgslSuUBFNGjUSr1S9GPhNkfVyclC9chXx/IrGlUETpQTg2NFj4unGZpTQuz4I5I7vv/8BDSgfCaheU7zDS+PKoYlSQsBPMfJjvo0bNhTHz4WfyMvUrZODalWq4HUPX9zSyB80UUoQ+Nspd91ZDk3Is/C7iTnc4keAOXHnzytoFByaKCUMJ06eQFBAAFo0aYomDRqJT9u9e/q0WqtRUBQrovA7avki2YcffoiPPvpISx75+OOP8Z///Bfr1q5DxbLlEFCtBnbv2SNOrqfyWj4StuT6CO2lUKyIwtcO+Fse5hrBsNU0afEg9lpmRJvDYKkaBHsNIyLNobDV8lxWiwnm6sHiG5ovvfTvr5G5o1gRZdMjG1Ch/F0I6hwPQ/80GPqkavEkfVNhGZgJ84BMz+u1SCEbCuqaiHLlyuKJx/cqK/OMYkWU7Rs2o3pANdi2toPjmZ5wHO6mRUvB5emesO3qgCqB1XBo7wFlZZ5R/IhSi4iyrjUc+7vC8VhnLVoKLk90hW1jO1QJqKqJUuzlcQ86Ld4RTRQfyd4ust2D5LYP0H9e9lTOG/IoyT7Vnqf1Wgovmig+EG6PDNe+pjVsi5vBvrolGXMnSRpP5QsrVK9tYl2Y28bLtq/UszDRyBBELO5pvS/ERe5DfmyzMKKJ4mUho2WCmDLDYQyzwZQYCmO4DcY4J2wLmngmCxv2xYxbrLuMN3qqOyy90mGMtcv695LucvW5r2dSP9ga1hkNzpdxrbsSEXXn0bmL+3pu8+E2sM5qKEmTdztR9hL77V6XP0QTxYvCI+TOjmSwDhhjHLA/0Br2XR1hX9dWEsdshH1DOzl6c1kOyXhE5f8seUnE61j3BJXl0Z63cV/vkieJKP0zYUwJkTN8B1V9LO7luD4WV318XNhIn+0Jy8hsGAONch3Vd8F2LNwPV3leZiPlujikZB2vF3VTGfe+ujzHYaqTt+cy3K+ne8A6qS4NIla53r3NQ/Sb90H0k35zna523Y8V1+cvsmiieFHYYIfWhqFWEOx0UB1P9ThvBEQYJoq5Zxqcx3rBtqwZrPfUpxG1EUyNYmBuHgvbkubn+0qGYpvTBOZmcTDVj4ZlQAYcuzt6Jgu3S0QxZYaJUM/cKBrmFrGw30chn4ssXB95NHNLqq9uFMydkmBf2xZOMljbnMYwJYfAEBQMc+t4WEfUlgRgI+T/uzvBMjgTtoVNqT4yUNbtId3ADNiWNoPzSA/YlzaHuVU8zPWjyLulwb6tvTRwEvv2DrD0TRf7wfVzv2xLmsGUEQqD1UC6OFjpuIl9IyJZZzSk/Y6l8tTPHql0LHPpuHC7nWEZXwe2uY1h6Z4CE21n30rteDom3hZNFC8JGxWNcqb6kTClhsk2OQRyrSMDMOXIdc7nesNKJ9xQLRDGSIc0osQQGJ0WOMjAnBRK2RY3JcM1wkKGYp1UD0a7hXKQRDmSsqG6hOtmogzPhqFGAEzxIaI+Ixn++fqIDLMbw1A9iAhERkltG6OdMIZayaA7wHYvGW0qGW0wGW2bBFhGZZ+vm//TyG5MC4MpLVx6BBLexlAlkAjfggjXBgabGebcJFjvri+8qYnIKo4BEdVMA4HRYoZlRBbMDWhQaBQH26KmMGWFE1Fo8KDcitdxCMlexlCN+tkpGdbR5OXsZrEvrhzPlET9rBkEU0oYzB0S5YDEnifv+fC2aKJ4SdigaGTjkdlUL0oaFBsar1NEMbei0TzWCSeFR9YJRJTgYJHPOJ/vLUZNo8UE2/zGYoQ2kWGauyXDeaI3nC/3FcQxWk2wryfD4FGdR1GXMFEGkyczGWCjuJ+JKIy3SgBs0xqK9pig5uZxcB7tCSeFWvbN7WEMCBakcp7sC8sYIo/JLAxCeED3faNl62haH2Cg9skLPdMDlo5JIv9yUF+ZfKaGMXC+QH092Ue2XSMQ9lXkOZY1h7FWMGwrWghPysSxP9JWkmIqkYrzKt4H8mwOIq0gVK9UOLifJDauK4j2a1oD4f1MCTQAJIXAzsf0CPXTdYx9LZooXhI18prSaeTNjpQjf16iNI4WI6LzeC9YRmfBSCddGAkbD4UnxhibTKgpiWWjZdKZm8bB3ITCkKxISZSHW4t8whTvFN6DQxne3jKwNozp0nB5f+2bc4mIRhqh64v22btYiTSOJ2k994fyCFMikacFGTgZpJU8kiAK5ViiT+77xuTZRPWZTETwHNEeeyMOM7k9E+VGxgibCBPNjWPJa0TDUJlIurQFLENoP6ltu6tebpvro+NhHZ8j9tmxo4P0ohS+GSrQdnObUD+V5+RjmuAUnpX7aYqTHlOQxL2PvhZNFC8KGx/F6Ww0Iuxig2A9/6c+GCPJmNolwfliHwpvyIDinDKkYKJQrG2MJqLMJGNmw6YDbclNoDymERkn5TKTGlC4QjkMlWeDso7KoVE+BzaK59noLANUMq+SXDsbNhNlspzJMjrMVBf95ryJZ5MEUYho5OWcR3vBOkwRZRf1x1MoQ16FcwnOM2zkKYwOMn6emKDcxxjvgLku6ae59XUu5zNE4F7pMFDbPKkhiMLGz+eDiTKOiBJLx2onE4XCQyZKRRdRiAguL02DgvB8LqJQDiSIlLePvhRNFC/KIRoVKTE2VKwFC4+8POrxCM/TtxwaUThiW0UhCBnmRYkyrb4IMTi8MLdLoNCrj5TnKGxx7Qf/Z0NiYWLQ/3OzXnmJMrGeCL2MiU7yTrHC2Lgu+zoOj4Iocc8mD9ebcpwsUV6M+Fyva5bJJYdp3yiJNoZZYWpOXoOSbVfbpiYxMNWJFCEkh3Ec+vE+ieMxu5Foh5N+B+uJhLbVrUQfhUcJozyK6+fZOvaCRp7w4NCrl+inbWUL6heFXpTT8PHURCkgmCgOu/3qIAobGY+iPdMEKUzp4ZQXxIvE00D5gJVCJjYuHj0tQzNhoPDlHFG2EFEotLJOritnxRY1kbNktaNgaZ8Kc51okbyKNvJeX2AikvEYo2h0ppFaEIVynmAKf6xjckSoZ5veAIZASpJrR8DSNpHCITL4uhQi8khPxi6Sc06Sk8NEmCNGc/d22Bvs7ijIHHxzZTFjJ6ZuKV9yeRjOgyztU2CuT0RqGSdn6agvpobRwkOaWyZQ6EnhHoVnYp+ZBDWDqc1QMYvF/bBSrsQ6s5ghS6BjQNuRlxZejo6dMdQGS5dk2uernSjGq4sov/36KyJDw4goY5VGokiIwsIGxlOxNJKKqV1K7Hm2yk7JrDBiNnTqDye51jFEHN6GjZBieMvQLNjup9GWQzUyCi4jiJYjjYanfs/F+e5t7qeyi5tQQk717aNtuQzF/TylbOMpYt5/7tPipiLnMeUQ+cgDCZK6jg1tY51cT0wdWymvEH3IS0gqyzmUpTsRiad/uR3Wc1+p39xHrtvcIl54n3NhFu8bhWCmOrSuQ4q4riS2JeO3TpBtWgZRvsNl6RjZZtGxa0hk477w4MJhLJen+ixjs2HlC7eufvtLroAoy5csRZgzBL/8/IvSFAzMDUkRCaUuGPhJxuzM2ujbu4/SSBQZUVjYkJkUNNLL/xR+cZjiWs9hDfeJR2T3bTjkYYNwhT28zbk65Oh9rry7XKo+Nnj3+ljHFwT5Pxuye3lux7Xepc8rVAcn3hdsy0IeQuhdfXXtL7fN+8Q6rpf/u/fJ1Rf3Ns/1gyRvP7kc76tre3/JFRBlzqzZiIuJwT///KM0BQNzQ1JEQqkLjs6dOiErI/OCjhUpUdwl7+hfEPFGHS7hui5VX2HbKkjdnvSsK2xfvClXQJTuXbuiRdOmaqngYG5IikgodcGxdMkSBNWqha+++kpp3IjyCBGFR2IOI7RoKahweLsp97JE+enHH2EKCv5XzlwQMDckRSSUuuB44403UL5sOezZs0dpXESpDtt6iofZXXMyqEVLQYXCQduWyxPl8KFDKHPrbdi8aZPSFBzMDUkRCaUuODhPyUxLQ8N69ZRGPjN/x623onJEEKrGm1A1VouWQgjZUJWoYNx2y83Yv3efsrJ/ow/lymZj4We8GMwNSREJpS4cNq5fj1tvvAnPPP2MWOY3HXbIbY92zVqhffM2WrQUWto2bSW+G3PmvTPCxvLi888+R7VKlXH31KlKUzgwNyRFJJS6cOD36MZERKJR/QZKo6HhX/CkktVkFh9e8gaYG5IiEkpdeBw6eBDl7iiDZUuXKo2Ghn+weeNGXEu2vO7htUpTeDA3JEUklNo7mDxxIm645lrs2r5DaTQ0fAv+8FL5cnehV48eIl/2FpgbkiISSu0d8Aunu3frhnK3l8HWzVuUVkPDN3jsscdQruyd4isAv//+u9J6B8wNSREJpfYe/v77bwwfNgw3XX89xowejd9+/U2t0dDwHhbOX4Cbb7wROXXq5OudxFcK5oakiIRSex8rV6xAlYoVERkeju3btnn8cI6GxpXi6SNPo152HTHLOmzIUHFjri/A3JAUkVBq3+Ctt95Cq5YtUea22xHuCMGMadPx5ptv4uzZs6qEhsalwSHVu6ffxYply5Gekooyt96OjNQ0HDlyRJXwDZgbkiISSu1bHDx4EH169oLNZEbNatURYrcjNSkZrVq0EHPjnTp0KLXCH0AdPGCgSEb5WAwdPBhdO3dGp/aey5cG4ePQmgZYJkaI3YGA6jUQWKMWWjZrjkfWPYK//vxTWZbvwNyQFJFQav+Ar5geffZZGh2WiftxunXtinZt2yK3bbtSKXxRtnvXbjAHG3DjtdeJcKJy+Qpo3y4XHYkonrYpDcJfRO5Cg8XIkSNx76LF4taUzz79VFmRf8DckBSRUGqNosKDq1ejaqXKmDJ5srhHqWrlypg4frxaq1FUYG5IikgotUZRYPnSpbj+mv/DqBEjlQbYsX07br3pJowZOVppNIoCzA1JEQml1vA3llBIcdMNN2D8uHH/ulC2detW3MKzOoOHKI2Gv8HckBSRUGoNf2LZvUvwf3Tsx4298BFqd+zauVOQZWD/AV694qyRPzA3JEUklFrDX1iyeDFuueFGTJo4UWkuju0UhpW97XZxvUDDv2BuSIpIKLWGP8A5ya1EEg638oud5Fkqlq+AIYMGF/o5cI38g7khKSKh1Bq+xG+//YZ7pkzFjf93LW6jcConuw6aNG6C2bNmqRL/BnuT+nXroXnTZuI6Ap+rvr174/vvv1clNHwJPt6CIQpKreFLvPTSS+IOhZYkubm54neVSpXQsMHFn9+55557cNvNt6BRw4Zo27Yt2rZpg2ZNm4obATV8D+aGpIiEUmv4Ep6S8X69eqNOdrZa+jemTJki7mnKC53Y+wfMDUkRCaXW8Df6dO8hQrCLgYlSJ+viRNLwLZgbkiISSq3hb/Tu1v3yRKmdpT1IEYG5ISkiodQa/oYmytUN5oakiIRSa/gbmihXN5gbkiISSq3hb2iiXN1gbkiKSCi1hr+hiXJ1g7khKSKh1Br+xoDefS45qzV58mTUz8lRSxr+BnNDUkRCqTV8CX75wbFjx/Dyyy/jJZITJ06geePGqJdTV5X4N6ZOnYrYqGi8+OKLOHnypNj2+PHjOHPG85sSNbwL5oakiIRSa/gSr7/+Ohx2B66/9lpUvOsuVLirvLjqntuunSrxbyyYPx83XHedeGdVlUqVcetNN6NGtWo4dOiQKqHhSzA3JEUklFrD13j77beREBeHO26+FatXrxbegQl0MXz00UfiBQr8vgF+XS3f7/X0U759oYLGeTA3JEUklFrDHzh16hTCQkKQkpSE7/L5jtwBffsRSWr6/K0jGheCuSEpIqHUGv7Cu+++K76kHBYaig/ef19p/w1+kWCHdrmoSKHX0+orARr+A3NDUkRCqTX8CfYsFrMZUeER+Pjjj5X2PPhdVvy6In4jy1NPPaW0Gv4Ec0NSREKpNfyNd0+fhpMSfA7F3nfzLH/+9Rfat22HineyJ3laaTX8DeaGpIiEUmsUBXjaOC4mFonx8fjss8/w559/nnvP12uvvKpKaRQFmBuSIhJKfXWAH3Xll+S9/dZbeOaZZ/DYo49i544d2FVC5Ym9+zB/3jyUL3sn0pJT0JnCrdtuvBmjho/A/iee8LhNSRA+p4/u2YMjFFa++eYb+Oabb/DX338pK7g6wNyQFJFQ6qLB559/Lgxi1oyZyG3bFskJiQioURMBNWsisGYtBFSrXrKlanVYgo0IczhRo3IVVChbTrxC1GY0eS5fkoT2PZDOc1CtAHG+42NixCt2754yBY/u3oPTp06jKG/eYW5Iikgotf/wy6+/YOPGjWjVvAVMwcHiAhwbB79Ck58h5zff8/WC1159VbzQuzTIqXfewbGjx8RXy069c8pjmZIor7/2Oo4+86zwMIvmL0DvHj0QHhqGiuXLo2aVqsjJysa6tWvxtdun2f0F5oakiIRS+x6ffvIJZs+cCZvFgkp0IJo0aIhVK1bipZMncfY3/Q0VDQn+GBWT6OE1D6FF02aoUO4u8RHTYUOHiQkQf4G5ISkiodS+w48//iA+WVeddrZW9RqYOnmy+ByEhkZ+8MYbb4hIw2wwiO/tjCDCfPnFF2qt78DckBSRUGrfYNOmTbCazWJEGD9mLD4hr6KhURB89913mDd3rshrAimP5Xek+fIRBOaGpIiEUnsXvFNdOnXCHbfeKqY733v3PbVGQ6Nw4MG2T6/euO6a/xOvffrPt9+qNd4Fc0NSREKpvQe+0S8hNg5VKlTEJkraNTR8gc2bNqMWeZbwkFCcePGE0noPzA1JEQml9g54BqN65SrimsDpU6eUVkPDN+A7rLMza6N8mTvx6O7dSusdMDckRSSUuvDY+/jjqFS+Alo3b4Gff/pZaTU0fAu+m6F/377izf/8uQxvgbkhKSKh1IXDgf37xYNI7Vq3Fh3X0PAnOKkfOWy4eLiNr8l4A8wNSREJpS443nzjTVStVAmtW7TEb/oT2RpFiJ7du+M2Isuhg4V/CpS5ISkiodQFA9+jw1fVYyKjxExXXvCNfhMnTsCg/kMxuP8IDNGipRDCNjS4/3CMHTsW7737rrKy8+AL1w3q1hO3xHzwwQdKWzAwNyRFJJS6YBg8cBCqV6qCN19/Q2kuBH/b48brboA1rBxiMishKlWLloJLTHolRCZVEl8rW7pkmbKyC8F3ZFuMJnH7Cz/XU1AwNyRFJJT6yvHUk0+i7O13YM8lZht207qK5atiytpEbH4nG2tfrq1FS4FlwxtZWP1MBmrVKIeli5crK/s39u3dixuuvRYLFyxQmisHc0NSREKprwwcZoU5Q8RFxUthz+49qHBXFUxem0BEyaKdzdSipcCy4Y3aWP1sOmoSUZbdu0JZmWcMGjAAVStWLvDdIMwNSREJpb4yzJk1GxXvKo+PPvxIaTzDRZRJDyVg41tZeOhkphYtBZZHXquNVU/njyjffvsNTEHBIsEvCJgbkiISSp1/8GOrfO8W33dzORQVUR5+SY5A/N/T+pIopWF/r4QojKVLlqAcpQf8IOCVgrkhKSKh1PnH6JGjxO0pX+TjDs6iIMp6cs8b3szCw+yq36qN9a/X9liupAnv70NuRFn7Su0SR5wrJQqnCAbyKoMGDFSa/IO5ISkiodT5w3fffQ+nzY6unbsozaXhb6JseLM25u5IRoMWTiTEW1C3qQNT1yViHR1gT+VLgjBBWHJoXzsOi5CDBBFkzQnP5YuzXClRGPyodSVKE/IzsLuDuSEpIqHU+cOmDRvFFfjnnntOaS4NfxLlEfIci59IRVioETmN7Bg4NQYNWzvRbkAY1r2qwhIS9jib3s76l6dZ92ptbCQ9C/926Xk73kbMutA+8G/XOm6T63J5MJf+Uu3kFSbxxdrl+l3tc13u693LsXQdEYFh82NEPbxcu76Njnsitp7Jln0j4rjXJfaDll31cFscvnF/eD0v8zbsmbjO9TQIuZfnOvl4XKxfvpCCEOXDDz9ElYqVcN/KVUqTPzA3JEUklDp/6Ni+PTLT09XS5eFPomw5nYU+U6JhCAyik5uJXZ/WESf4/uPpYnR1ndh5u1Iwckkc5u1OEQeet+VyK4+kYcyKeIxdFY+VT6cJ78SG8cDzGZi/JwVrXswQ3mnapiRhULzNon2pGHFvHO5mr0VkXEdGxfUxOWZtS8ZwWjd3d/KFJHITPibLDqdi9PI4jFsdj/uOpp9r9/7jGVj4eKow3Blbk0TfeL0w4Dz1MAFWPJWO+55NF8v3PJIIQ0AQOg2NxIJHU8R2bMxM6FnbkzB8cRxmk+fltlx947b4ON27PxWjlsWJ/3xMVx/LoLbjMIv64CI9H19uczIRkcsuOZAqjomrP76SghCF0SG3PbIyMsTTk/kFc0NSREKpL4/vv/8ONpMJixctUprLw59E4ZFtLBlT9fIBGL4gVhjyJp6SVrE6G1zPsZFwmA3kdUwIsRkwZE40tn9QB5PuS0BMpAlhIaR3GhEZZsTdPKVNhnIvkSE2xoLGbZ0wEQmzmtgF4YbOjUG4w4gYCvFCbEa07BoiDJzX9b87GuHURjSti443k1GSkb1x4f6z0Y5eGkfljKI/TrsR8XFmzCED3vJuNubuTEFqbSta9whFTKxZzOAkpVmIEGkXhJIuL1GvmR3dhkdi1TPpSKftgmsEItRuQHK6RdTJ/eowOJz20Sj6FWI1oM+ESNJLYjZo5UDTjiFIybTCYjQgJsaEcUTgehTSOaxGGIl4Q+dIj8WE4v3luiKjzajTzHaOjO776G0pKFE2rF8v3nTD72HIL5gbkiISSn15bN2yBZUrVhQvm84v/EkUHhl5VGvbOxQ1y9dCdgM7Jq9JEKMmE2YCkcFQPRCjl8TSAc/EFOoTe49VNArbjcHCINno1ryQiabtnYiONok6lx1KQ3DVICSlWrDwsRThoebsTIaVDG3c8njs+qgOVjyZJog3aEaMGPEt9Hvkoljs+rgOFtA2yw6n4WEahV195TJLaMS2UrvdRkeSJ2IPko5sCpdiiRRscDzCm8g4c4iYK8k4eNS2E8m7UIi16dT5Y+kiSlZDK3L7hgsvcC+FoHaHAf3uicEDL2SI9aMWxcFqMtA+pIp+3f1wAqyGYEwnD8nnJqOOFU6LATM3J5EXTUdiuhWBlQMxmPZpHR2v3P6hsNJ6bnPWliQ4qC72OpupL+xx2fNwX1z98oUUlCivvfYaytx+O7Zu3qI0lwdzQ1JEQqkvj/59+iI8JAQ//fij0lwe/k7m2Xs8QkYxfmU84mLMqFKmFnqOixRxetteYYhPMIsRlA84Gw/r2ftYA4OxnIyd++g68bUqBWLO1hQRktloNOc6t76XLbYZeE8UwsjzTHowARNJppL3iYo2itGXvVAaGV1GXStmkkFxnew93JNrJu7AGdGIIG/yIIV062k91z3+vnhUKx8ovAkbO+db8ylEZA/D5OCEvX4bp2jDVZeLKHUa29C+X7jo34MULjpotB+2iPpMy+wFmncmb5FhwT3rE0W/x1Oox16n57goqj8LKUSMvhOisOPDbNFe625hSKHBgdviOiY9GA9zQDCWHEzDcvJq4VR/y66hIi/kYya8ids++kIKShS+lSU6MhJjx4xRmsuDuSEpIqHUlwbfxsz3zrRs1uyKnlP2N1HYaET+QIbIB7XbyHAEVQvEor2paNElBGnZNmGkD3N5KsvG13dKFEItRpETcI7BcTif/OpVgmjUTRJECaGRfCrtAxs8b9NnPIdwwWjVJxTNe5KQN2rawYkRKuRjb9GsUwgstF1OY4fwKO5hCfeh89BwJCVblCeUCfTkdUmoRqP4jI1JgigRkUbKqTiXoGSaCF6vmQMN2ymiqNH7X0Qhwq2mMMhBRB4yP070l8O+Bq0dgsyt+8n+snAf2aPw9qkZVvSbGCWMns9V255hyKAQ7hHlkZlYVhowFu1NEcvT1ichs54N5uBgtO8fRoSXx961j76QghKF0adXL2RRfv2/f/Jnv8wNSREJpb40fv31V8HIoUOGKE3+4G+i8Kgtrp3QiefcY9mTqQiqHIRpG5KFYUbHGIXHcY3ybNQjF8bCXCtIhhGns7GNRs8ZFH4YapCO8hP2NE4KMybTKOwiysBp0YiKMIl2ePTl+ra9L/9zP7aQsfIyE8ZO4UoLMkreztVPNrTBs6JFuMYE5WXu7wgKj2oRQZccSBPkjogwknc5TxSe7s4vUeyUn3DSvv0D9kbZaNbRiTqN7NhJoSK3x8TkPorJA6qHicIexUWUNj3CkE75Ch8vQRTydkyUhY+niHyHt+W2+LgEVQ0U+QzrXfvoCykMUZYvW4bggED8mM+IiLkhKSKh1JcGv9HRajRh7qxZSpM/+JMobCxdh0fQCQ7FvN3JYlYrp5ENUZSk82g3bUMiAqsEoNuoCEGgXmQUvSZHiVktG+UbWY3tIg/g6zAJSWbUb2EXnmkxkcVSKxiT7pdE4fyCjcUSFIR2vcMEkXi7IZTcz9mVgqWU0/QhL8XEY32I04DWfcKEsbn6yieccx8LGR4n0DzzNXNrEpHPKEb5Le9lCYI4ydhFIq6IkkV5V92WMrzLS5TMelYRXjJxWR9KYVtLOhaL9qXgQcpTJpJHCKBwctD0aKwgY5v/aDIGzYkW/eccJDHJgt5jIkXdfK5adg5FMnk8F1HGUuhpoFxtycFUkaMNnh0jEnie9DBUC6IcMP6qJsrjjz2OoICAS35qwx3MDUkRCaW+NPiFZPws/AP33680+YO/icInK4HykAgKOyIcJqSkWSiMSZSGRgbebwrlBRRbR4WaRL4ynpJ5jr952jc51YyoMBOiw02oTyHOMs5ZaNRdSjE5zyJN33B+5orbGrciDvHxZjFTlZRiQXJti5gSXk1Jee2GdrEuNtaERpRTrDzy7xkhvi4xgYyPy3Gb0eShmhNp7n8uQ7TLEwdZDW3i//rXiaDUZlsK9doPCRfr3YnC5G3VIwR9KHRiY+X9HTQ9BiHkzRITLZhL4RuTvi8NDDFR1GfS8WCQQ4PBCgoteRatSa4Tw+bK0JG37zE6Es06hIi6uU4mRDIdz5XPpAvyJhKJEohcPFvYcUC46M/FpsG9JYUhCs94BdWoiePHjinNpcHckBSRUOpL44Xnn0e5O8qI2+avBH4NvTjsohPMJ4yNi4VPnCu0YIPiE845B19LYU/CBu8K1x48Ia+XsAdh4+CTwtvxep4Z41HZvT3eH3GNhTwXt/UQbc9kcF1jWEB1sedhnZjO9ZDocruiDuoPeyDuj4tQa8gLcrv831V+9bF0QUQXSdxl9dEMQTLXOt6HpRTCca7D+8DHgvvMdbomC7ivPAHC5dk7cF9EfVTHagoJWeeqn/efScJ18f5wyMj1LCUPw6S/mq+jMM68fwaVKlTEtq3blObSYG5Iikgo9aXx/LHjKF+2LI4ePao0+YO/cxQWPmHC0Ek8nTw2RLFOGYhLxIyZIggbuvs63iavjsV9G07IXXo2SlcfLjfKXrRd+i1I46bjsnn7fcE6t7a4Lq5TkNStDtf+i/bcyvP2FyzTb/e2uD4XicV6Wsf1cP2ejo0vhPtcUKLwzbwVypfHunXrlObSYG5Iikgo9aXx/PHjqHDnneJTzleCoiCKlpIrhSVKxQoV8OCDDyrNpcHckBSRUOpLw0WUF154QWnyBxdR7tmUJGZbOP7VoqWgwvkkh7C1apYwouzcsRPlytyFLiNDMHF1DMYsi9ZyERm/Mg4TVsV7XKdFyviVMRi+IIoG31tx76Ilysryh6uaKM8++yzMRiNqVgxAQMVgLRcRUzULzCTBlY0wVbd6LKNFSq2KQahWuSp27dqprCx/uKqJwp+A5s9F86v73T8go+W8vP3OO+K48rccLQYjDh8+jNOnT3ssq+VNvE62xF9VvtIXLV7VRNHIH8aPGSNeR8ufy+Zvy//119X1PcOSAE2UYo6JEybgpv+7FjWqVBHf/biOzkm/Pn3VWg1vQROlGGPVqlWoXKmSeCCuQU5dJETFoFvXbqhZvQYmTpxYqBe4aVwITZRiCv7A6fRp03DyhPy2x7jRo9Gobj3xm79VOH36dPF5aV9+Vao0QROlmOKXX35RvyRGDB2KelnZakni7NmzmihegiZKCYEnomh4D5ooJQSaKL6FJkoJgSaKb6GJUkKgieJbaKKUEGii+BaaKCUEmii+hSZKCYEmim+hiVJCoIniW2iilBBoovgWmiglBJoovoUmSgnByGHDNFF8CE0UP+Kvv/8WD6N5W/h2LvYo9bPrKN0/F6wvrHC///nnH7UXpROaKH4AG9mE8RORkhCHzIQoZCZGe1WykmMRbgqEI6AaantYX1jJiI9CSlIinjpyRO1R6YMmih/w29mzyEhOwM0VauD2+Fa4PaaZV+W2mKYon9IOFdPae1xfKIltjtuiGuOGW8vi/lUr1R6VPmii+AFMlIaZCSgTXQ83TnwJN40+SvJssZAbxx7HTcOfwp1BoVh7vyaKJooPIYmSiDKRdXDTmOO4efhhkkPFQm4a+RRuHvwE7gwM0UTRRPEtLiTKMWWEB4uF3DTySSLKPk0UTRTfQxOl+EMTxQ/QRCn+0ETxAzRRij80UfwAfxHlhmEHxP+b3H4XVjRRJDRR/ABvEuUWkuuHHsA1/fZJGbQfN4+QupuG7MettJ6Ff19HOk91XIlookhoovgB3iTKDWT8d40+jFG7TuGRl75AnRUv4VoiTK1JR7D26MeoNO4pBNLv7S9+Btu0Z3HtYCKSh3ryK5ooEpoofoC3iMIh1TUDnsCUx9/Fr7/9iZVHPkLumldwTY/HMenx9/DCh9/j+iEHcCN5k9c++RHTnnhfeB1PdeVXNFEkNFH8AG8R5XrKO67p/TgOvf0tlhNJrmm3k4iwF+XGHMaZr37B+N2ncU1/Csf67sXwbW/jrc9+xG0jDxUqBNNEkdBE8QO8QRROzu8YeRC9176KT779FU+d/g/GbHoTlYgkqQufx0+//omkBc/jmoFPCHHOPIZvfzyLtAXPiWVPdeZHNFEkNFH8AG8QhZN1zk1WH/sEP539C598dxaPv/UNgic/je7r3sBnP5wV+cm1KokvN+owPvzmVwzb+pbwMJ7qzI9ookhoovgB3gq9ruPQi7zDUfIm85+k0KvPXkGCew58gFc+/1nMgN1EZTjhv2nYQbzw0Q9YeuRjXNPrcY/15Uc0USQ0UfwAbxGFw6/rBrkRhUhyTf8nsODoJzj5wQ9EnH0i4b+RCUVJ/YF3v8PDL3yhieIFaKL4Ad4kyg2D9+MYEWXBU0QUvo5CyftM8honPv5RkMZFlOuIKM988D3WPPc5rumpiVJYaKL4AT4lCsm43e/izH9+w+0jD4lchuWOEYdw6sufMXPfGTFT5qm+/IgmioQmih/gbaK8Qp5i2bOfnPMoHde8Kma9rNOPijzl/6hMjUlP4+sff0eHB14RZTzVlx/RRJHQRPEDvEUUDqmuH7ofc/a9h67r38D/8VQw5Sz2ac/i+1/+QMe1rwlSsLS472V8+8NZBEx5WhDHU335EU0UCU0UP8BbRGERNzxSaCVmtui3SNyJMI+/+Q22nqR8ZACRhzzN1hOf47E3viYy7acynuvKj2iiSGii+AHeJAoLk4Onf13LnMSnLzmBVz/+QVxr4esp7375C5qvLlzYxaKJIqGJ4gd4myh5RZCGJG7ucZQlolQY+ySS5j+H20ZIUnnaJr+iiSKhieIH+JooLBxecb7CpBG/KRwrTMjlEk0UCU0UP8AfRPGVaKJIaKL4AZooxR+aKH6AJkrxhyaKHyCJwm+KrI8bJr0q3r5449hj3hUioEd9IeWG8c/jxpFP486gMCLKCrVHpQ+aKH4AEyU9OQE33lkZt0Y3x61RTbwojXFbdBNUSmuP8sltxbLncgWU6Ga4Naw+brzpFjxw3yq1R6UPmih+AH86YfbsOWjTojm6tCFp28Jr0rVdS/Tu1A4hQTWQFhWKvl3aeyxXGOncuhnat2uL48efU3tU+qCJUgLw5OEnUaNKVSTFxeOrr75WWg1vQhOlmOODDz5AbFQ0qlasRMe4HJo3bYZffvlFrdXwFjRRijG+//57JCdQ7nPddTAFBiK4Zi1cR+eka+cuItzT8B40UYop2Gv06NYdcdExWEMnLy46Gq1btMCSJUsQHhqKqVOm4OzZs6q0RmGhiVJM8dJLL2HXzp3nyJAQH48+vXuL3z/99BMee/RRvH/mjFjWKDw0UYop8n58ND42Ft26dlNLGt6GJkoJQWp8Arp26aKWNLwNTZQSgjrpmejcsZNa0vA2NFFKCBrk1EXH9h3Ukoa3oYlSQtC0YSO0b5erljS8DU2UEoKWzZsjt21btaThbWiilBC0bd0abUg0fANNlBKCDrm5aNWipVrS8DY0UUoIunTqhBbNmqslDW9DE6WEoEe3bmjWpIla0vA2NFFKCHr37IUmDRupJQ1vQxOlhGBgv/5oVL++WtLwNq56ovz111/4/fffSf7Q4kn++AN//f23IEqDOnXxxx9/kngop0XJ78KmrhRXNVFOnHgRCXHxCLWGI8wahTCblrwSThLhiIGhmhmBlYNpOVqIp7KlXtiGrJEIDw3D4cOHlJXlD1c1UXZs34E7bi2D5l1N6H93CHpPcGrxIL0mODDg7ggMuieKfnsuo8WJvpOd6D7agTK334DFC5coK8sfrmqi7Nm9BxXuqoJpm5Ow8+M62PROlhYtBZZt72fjoROZqFWzHJYtvrJXLxULokx6KAEb38rCQycztWgpsDzyWm2sejodNWsQUe7VRCk28vBLnvVeFX+0UUxEE6WAsu7V2kLcdWy8j7xeGw+/fGHZta/UFgfaXedJ1r9BdeajHNfPZfO24zWhEIP7y214XF8KRROlAMKEWPZkGlbQgTs3stP/NWRg9x5IwwPPZ5zT8//VxzOw5FDaBXV4ktlbk7DwsVSsffniBspEWrwvFR0GhmHJ/rR/kZWF29zwZlbBiETbslGMXR6PvlOiBMnP7aM3hElIgwkL//ZYpgDCpBaDkRfrdBdNlALIxrez0KZPGDLr2Wk5Qxj2ejLMaRuTYDEYMGJhLJWhk0YGxm13GhaB9Po2YdQu43U3Pt7+wRczkJhsRrPOIdjA/XU3TrffvO6eRxJhrBWImZuSqV3Zjms918tE5b7c92w61X1+nXuZvLpzQuU5eW3ZJRSx0WZBzEsS7lJ1eZC1r2RiwaMpmLcnRfz2VOZK6+T+zdmZjIV7aZC5WJ2FFE2UAggTZcSCWBhqBGLBYyliNGPj6nd3FMpeWx3NOoYIHY/GbGiJKRa0IMPbcjpLkIW33/CW/O/uEWZvT8KivWRAyjA3EAm4DPdfzL7Q701vZ2P6hiQ4rMGYuyNFzMaI+oioYhsqu+xwGqzmYMzeloztH2RLYqiRnOvgMrwN98/VNv8W9VA7Oz6qg3a9w5CSZL0oUXj/RHkPdbGODYs9LLfr2mcmwPYPs9G8Uwjqt3Bg16d1RJ+4HO8rb+Oqj2Ud1cnruP9imY8VLbNOlGWvSeu2vpeNTBqIcvuHYdcndc6Vc+9vYUUTpQDCB205hV5WU7DwHptOZQnDadElBJFRRsQmmLHqmQxptBRyhYcZMXVNArbQCX3guQz0nhiJRm0d6D46gsqli235hE94MB6ztiWJE80GNIO8QuueoWjTKxT9KAzqPSWSwr00zNqajNAQAyY/mIBeEyKJmE5MfVju51Jqr8OQMFgNQWjR3YmBs6OxijwLG9rSg2noPDQcjdqRfno01pA35LbYyNmj9Z8ajSa0bszSOLTtGYbUVM9EYQOdRWFiO/KqTXKdGDAtGg++QHVRWfaOIxbFYMbmJHGcuP55u1MwcCa3l4nx98cjPsmM+EQTekyIwN3kHbnc8MWxmE+ehttuTHX2pv26n44Vr7ufQlfu77xdKfLYkG765kSMWhqLh6nOkUtiERlhQHodK3pOisBM6huXce9zYYXr00S5QmGj5hEwPduGFl1DxIjGBp+aYcXQuTFwOo2YRqP+jg/rkNHEITLSJE46S3KWBek5VvSZFIX0LCtS0y1YfSydSFUbCWkW5FLuwSP6PesSERFiFKNkbr8wBFQKQFpdiyDKXDIYiykI0TEmQc66Te0w1QoSHoSJ0qCtE+bgIGQ1olF2cBhWP5eOhY+nIjzEhAatHMIIYyisatzeiXVESBfJHeSF2lNbWfVsMFQPQu06NmEg7kRhwnH+YrcYBKm6DAuneo3Ipj5wOQ4FI6NM6DQkApvJg7InHDwjBjUrBkmDJ+KGhRvFgNKogxNjV8SJbSKoPyGhRuRQPZx/WQKD0JD6yudu+aF0BFcJwiAiC9fHnrnjoHDEEuE41Oo1KRJOezDiEs1o0smJyXTO13MO5HbOCiuaKAUUPmG9xkYiNtZExlMbE+9PQAQT4rgkDK/b/VkOeQ4nGaxdhBx9JkTBaTXgYTq5j32dgzUvZcBBXmngtBhsPZNFxLGJEX/3Z3XQnEK1Bi0d4jdfMG3Y2oEuQ8Kxk0g0c0sSgqsHov+UaGw7ky1IxuFdBzIeXr/kQCrCnAYx6jOJ2bhbEhGyG9oFCbntebuSYSZjnE3eaRGRyFgjCHevTRBt8cifmkkkJo/Cns1FFPY8a05kIJIMnUOzrdQ27xcTNKByoPAGW0iXkGxBt5GRwtNy28PmxsJcy4D7jmZQ+9lo2SkUjVs5aSDJFiTlkCyaiFKbwqcHKWTikGzcyngYawYSwVNwH3lnu8mAoXNiRH2bqd6uwyOQnGER/dvybhbq0DHuOCBchJrrOE/RoVf+4Gui8AmeuSkRVhq5F1Ke0nVkBNLIw3DO4BqVH3ktE1E0uvYkgrCBtu4RihCzAU27hKFhBzIWkuDKQeg+KlIQJYO2Z6LspDi7x/hIpFEo8cDz6SJ0io0xoweV205eajqFZA4aQeeTZ+HwjkfuxjS6t+4eJgxlERlXqN1AuUyiMCwOiTLq2hAbbxZtN6J267V2CuOeTCHhmBXxCAwMJs8mQ53Np2kf+ocjJfnC0Iv3mQkWHBSECTQw8GDB5GEPy4k/953Jk3gJomx9LwvN24egIeUovF7kNrR9FG3fmzzD5lPZog8rjqTB6TBgEoWX91O/LkWU9TRQZBHJ2lMoyH3Ke668IZooBRSOlR+guDycRtce5D3qNbGj24gIMSKPJ8NzkqGOWxWPSAp35u5IFiN7MwoL4il/4ZF32LxYYUDjlsWLcInDj/RsqzC2HUSUkYtiRSiUXtuCBNomp4FdGA8bkiCKLRiztvCslwxvGpPnat1DEoWJe44otO/c1xTyEOyhxi6Np/AwFsNJJq5KEKHLYPodaCCiUGh0jij9PBOFp7CDyRNNXCNJyDkJr4+LNYswjImSkGRBj9FRgggsoyj8dBGFR//muSFoRH3Z6IkotC/ch5W0ryHkFTkPE0QxGsQx4zb5WPYYE4lkClsFUejYMVE69A0T6/OeK2+IJkoBhUdRNtBGbUMoeTchjvKFaesTKX7OFrNODocRSZRz1CUCrX01U4z6XYdFIMRqFAb36Bc5YoZm6/vSkNeR9+GcpQsRZTuFJ5k5NjTvEIKpFA5NIMI9RGEaGxkn0pclCnkUuzFYlGNPxvvP8X52Y7sI5fZQSMhtc5820rb3rEtCYJVAzCFC7/40R/Q3jcLHFArn3EMv7ud9R9NhswSjKw0KXDfLvN3JIqcZvypOeNRk2u82PUOprjoin+Ck31idiKiI0ow8Sr1mduE52SNy3UyU+tTHR8jouY9jlseJvIu9I4d7DsqJepGX3UV9Z2JkN7QhlfI9F1H4eOX2ChN1slGLGTe381VY0UQphLCBjiPvUfa6GnSiTVjzojQmPnlZ9ey49Zpq6DGORkkiDx/oRU+kCgJlUjI/cnEs+t8dJWZ42EB55E1MtaA9JbJsxINmRMNAMXp0ogWJCZQvkPENnx8j6pq2PgkGdR2FicPb1mvuQPPOoWK0ZU8XEW5CJiXjA6ZHUTKfIUgcXC0ITTo4MHppLHnBCJH4suFznzMpNIuiBHvAtChK+O2ibErahTmKa595ps1YMwidKWcaSP3k7XIaOYR3YI/Xk0b74BqBYlavZbdQ2MgzGmsFK49CudrkaBgpfOtI+zrx/ng8QgMH5zVB1QLRqI2T1keKGcWGLZyifd6/ll1DYaEwlydBOO8zU6iYRseRPR63ycfNTvlf11HhNLjImTT3c1VY0UQphLBhsKG1HxKGYQtiz8208H/2BM3JSPg6i+uksSfh6yScCNdrYRck4RPPs15cZtDsaEx+OEGUa0DJe+vuoZi3MwWzKXnvRYQzkvHO35NCIVi6GNF5ulcQk7YdsYTCOPI83DbL3WQsfK2ibd9QrFTTw3z9pUVnGs2p7aYdnaLPrv4uPZiKtr1CkUMekKdip1A/BsyKFtd02Hu69plJs448zvD5sWhI4VO95nZBDJ72dk0P81Qzj/48edCN8iqe5uaciy+Ecn9X0zHrTDkGe4Xx91GfySPExFnQcXCYmASp08hGOU4E7qPjwuVZeJKk8+BwkbTzNPb0TUkYOCtG9I/bXfFUGnIp9MohTzV1XeK5c+Et0UQpjJB7Z8NhI2TjdtfzgeXRl0+y+wwMj5BcnvW8Df/mOjhUEMvU1+UUulWvECiuT3Aow3H/pAcSxMzUnO3JogyHLOdGem6P6hWEVG1xXWyAbDAuQ+dl3o7b5ultV9jDbbOx8TLXw//F9u775CZcH/eB13ObvA8i11Bts/Ger0v2gf9zLsJtcVmhp+03qDYiIkzoOT5ChI7iGNH2547duW1UneRF+b+rf+fq5P0lXd5j7g3RRPGGuI247uI+El8gpOd1ntaz8fNJ7zoyUkyZJlDsnUhhXHyiGf2mRokTJra7WN1u4qkNoaM2PLbtofyl5HLlL1iXp5xrW3EXAv2PjDOjO3lNvnPgonWqbTyuI3HV6WldYaXkE4VCCNfBLw4ijIFHZBod76WcZtKaRCJ7ogizeBQWXiTPNiVB5lOIupzCJx4kPK0vamGveN8zJZgo91B8vPPDOiI8KDZCHpDDNk7Md3xQR8hWSoKZ8LzO4zaFEa7TF/VegfCFU54xLOp+XEz4XDz0YiYCapbD0pL0hOOOHTtw6423IC6zGuq2C0B2Ky0Xk2Zd7Gje1YE6rXm51r/WawlAnTYByGxaCzdcew2WLC5Bz8yfOnUKPbp3R9uWHdC2RSf6ryWvtGvVGV079kaIORzmADs6t++F3FZdPJYt9cI21KIj2rdrL97wcyW4qomikT+cPHkSFoMRwQEBOHr0qNJqeBOaKMUcH3/8ERJi41ClfAVUrVgJoQ4nTp86rdZqeAuaKMUYX3/1lfjO/K033gRTUDCMAUG4jX7HRUXjv//9ryql4Q1oohRTfEdE6NW9B3LbtsOe3bvRqH4D1M3KxpZNm9GwXj107thRk8WL0EQppnj39GmcPHFCLQHNGzcRn6eT+B8OHTyIN994Qy1rFBaaKCUE9evURasWLdSShrehiVJCkJ2egbat26glDW9DE6WEICU+QXzHUcM30EQpIYiPi0Onjp3Ukoa3oYlSQhAfG4duXbqqJQ1vQxOlhCAuNha9evRQSxrehiZKCcD/SJgofXr3kQoNr0MTpQTgf//7H2KJKP3791caDW9DE6UEQBAlJgaDBw1WGg1vQxOlBODvv/9GdFQUhg0dpjQa3oYmSgnAn3/+iYjwCAwfNlxpNLwNTZQSAP52elhoKEYM10TxFTRRSgA4RwkJcWL06NFKo+FtlDqi/PPPP/jwgw/x9ttvi0eNi7u89957eOXll2G3WNC7Z0988OEHHssVR3n77bfw7bffqjNXtCh1RHn99dcRHREJa4AV9kBnsRdHUAhs9L9W+QAEVzHCGRzqsVxxlMCqgejX9+q4NlTqiPLss0dRpXxFtBxiRZ+F4eg5J6xESL+FMegzPwo9ZnteX9yk370RCE+viHpZDdWZK1qUOqIcO3ocAVVqYOyWOKw4nYHFr6ZruQrlvvczUa9nEBpmNVNnrmhRaokyYm0sFr2chrnHU7VchbLk9XTU6RKIhtmaKEUCTZTiIZooRQxNlOIhmihFDE2U4iGaKEUMTZTiIZooRQxNlOIhmihFDE2U4iGaKEUMTZTiIZooRQxNlOIhmihFjJJOlHnPSfG0rjiJJkoRw59Emfd8KhaeTKN20kVbC06kXWDEC16kdS+lYSELlZv/woX94fJcZu6x8zqXfj7r3XQu4TbnsnhYV5xEE6WI4S+isOGzQU/YkYjB98Vg6P1xmPJ4EhaQfq4a9e9+IgljNsRj5Lp4jNuSgNnPpojteHteP+WxJEzdlySN31U36SftScQ9+/PoSRYTIVuPDEPjfiFYRPUUZ8+iiVLE8AdR2ENM3ZuEjAY2hDgMSMowIyHVDKfVgBa9QwWBuO3MpnbYTcFISLMgPNyI6DgTRq6NE+vYC2W3sqNJL6cwGq6XiTH/xVQk51jRZngY7n1V6l2y+LV01GvnQEZ9m6jDRRT+z9u6E8cTifLqXNsxOfPqxf88dXpTNFGKGL4mChvyrGdSEBVrQmS0CWM2x2POsRThLQaviEXrQaG0nCpCruhEMxr3DBEh191ErKQsCyJiTMIA7yWjT29oQ/3ODix5w50oaYhNMaPlgFBRxr1tJkqjzk5kEwF53+a/QDoiExOTjZ11rlBOeDy38I3rZoK7DH/RK9Ijchi36JV0GerRdryet+WyIgSkNvISyRuiiVLE8DVR2DA7T46AqVaQMH42cjZIDrnYsNkAXcYWm2pBq8FhWP52Bla9n4k+C6MRXCNIhFVL30xHZhMbGnb9N1Hi02k7ItyliLL4tTRB2I6jI5BGHiaBtmnYySlDNmq/SQ8nhqyMFQbPxj7jqRQ0IdKOWBuPpW9loC/1Jb2uDcnpVrToG4qZR1LE8Zq8JwmtB4Zh0PIYJNW2olmvEFGfi2DeEiZKducANK3fSp25ooUmioeTVFARBKBRNpFCrfptHecMefaz0svMJhFGxaO3IkrTPiFEpFRMO5SMdDLopLpWMVIz4QpDlCVk7KPWx1HYZ0GXKZHovzQGoU4jalOdTMJE8l7pjayCuNzW4FWxMFQPFHnRgCUxsAYHo9O4SAxaFosw2i6nhQOLyXjHbkqAhQaB0BAj6rR2oP34COEhfUGUhr3MiLDF4Oizz6qzV3TQRPFwkgoqbMjz6L+dchH2FPfSyeawpGEXB+JizYiLN6NJdwq1yNi57aRsK6zWYCTXscAcEITkLCumE2HY+3C4UxiiMAHmHE0RupXvZWD1R7XRa24kLJZg0adBFAY6zMGCGMtOZaBxdycyG8mQLZrCxhb9Q2i7TKw8k4GB5D1MNcnTHUjGxJ2JRKggtB0ZhhXvZgqSuffBW8LHruXAUNQsH4Ba1aujQd162L51qzqL/ocmioeTVFARRCEJjzCK0MZFlBGUoA97MA71OzoQRkk7l+FkPY4MPifXgXFbE5Dd0o4w2m4aGaOLKBmNbWjULQ9RyNvEk5dgI7ocUTisGr4mDk0pPGpE/Umqa4Yj1IAZT6eIvMlpN6DjmAgsoHIR1Haf+dHC84WEBlMbZtSl/tbJtSONPE9YuAFT9iViwvZE2AzBGEkhmq9IwsIeJadrEBrntMDzzz2HZo0a445bbhXfrHzn7XfU2fQfNFE8nKQCC5FiERlP425OhIUaZSJMbSx6KR2rPshE9xmRiIySyToTJTaFPMOQMKw6k4l5lCdERBnRrE8ollBotJiIUru5HbVbUqj0VroIbXiigI0/Kt6E3DHhFydKMzuWvZOO/otj4CCPlTsyHMMfikOLwaGwhxgw7clkEX4xcVNyLCIfsZF3mX44GTNoHW/TvF8oxmyMx9D7YwXJJ+5MECEih142CstYx2R2b9+b4krmG9VxfZcSOHz4MMJCQlGpQkU8tOYhpfUPNFE8nKTCCBvy+G0JqFU5AA26ODGH8hMeeZe9k4Hc0eGCQOeIQjlKC569ovXsNTqMDYfNFEyJczKRJQOdJkbASPnAmE2UYNMylxm0PBbBVQKF4ec1VHeiLKdwqn6uE9ExJhE+3f9xbbSn+q02IgoRgr0de5tQIk5kPOUbrSinIh33LTaRvEk7hwi9eJKBicqzduzpxm5MgN2PRMk76/XDjz+gf7/+whAHDRgoXifrD2iieDhJhRUmS7/F0bBTPmAjSa9HSXqmBcHVgpBDCbDrOkpIpIlCqxAsIQPn5H7SrkTUqBAgvAV7lVkUImU0ssFQIwjpDWxIoZzGUDMQrQaGCe+SN4FmD1OnjR0pda3Cowy4N0bkE+yZclo6REhoICIyUcT0MPUjrYEVVW+rKTwHE5r7PvSBOOFh4snjNegQgsQMK7K437TNGCJKrQqBGLJalndv35tyMaK4sHL5CtxOoRh/Qvx///yjtL6DJoqHk1RoIQNmI7p7XxLajAoXFwHrdw5Bz9nRYmTmMIsNvfucaAy5L04YrAitSN9lZhT6LY0RYQ7rua4u90TRCO9E/U5ODKDEmvvNI3/ednkaehAZcF+1vSDs0ljUae9Aq8HhGLUhnuqPFLNvXC9PA7ceHCbyJt5eXBOh/xz2cd7UmEic08aB5n3CyKtR6EVEuZtyqNxJEeIuA3Ftxa19b8rliMLYsmULbrnhJgwbOlRpfAdNFA8nyVvChr6UwiUOaThs4pM//3nV5jHpAbgPPL3q2oa9i+iX0jEhzm1PwgS82FSsuJBJ27Khu+rk8q62+SKnyGto+3ncD/rPYVaz3v+eGGCSsVfjtjmfYQ/Edc6n/nB9glRu/fa25IcojHXr1uLmG27EqpUrlcY30ETxcJJKgzARRj0Sj8hII0atixfLnsoVleSXKIwJ48YRWW7AC88/rzTehyaKh5NUGoS90ownUyiEShSexVOZopQrIcp3330Hp9WGZo2biBeW+wKaKB5OUmkRDutceZCn9UUpV0IUxu5du0QIdmD/fqXxLjRRPJwkLUUvV0oURsN69dCiWf7LXwk0UTycJC1FLwUhyr59+1CpfHm8dPIlpfEeNFE8nCQtRS8FIcqXX36J4IAAzJg+XWm8B00UDydJS9FLQYjCH4nKSE1Dh9xcpfEeNFE8nCQtRS8FIQpj+LBhcDrs+Omnn5TGO9BE8XCStBS9FJQoy5ctR43KVcTnB72JUkuUURvixBVm8fShlqtOlr+TgZxuV06UQwcPwlArEG+9+abSeAelliiDV0Zj1rMpmHYwWUs+5B4POl8Ke5Xa7QOIKE3VmcsfTpw4gWpVqopnWLyJ0keUY8dQ7o4yqFq1HGoGVUTNwOIvgYYqcIYZYXUEelxfOKkAo7k6QsJNQuwhwQgIruyhnHelVnBF3HLz9WhYr4E6c/nD00eOwBDIHuUtpfEOSh1Rvv32G8ybNw+TJkzG1El3F3u5Z+p0TB4/BeZAEzJTMzFn5lzcPfkej2ULIjOmzULvHn1QrXwVVK9QFYnR8UI3/e4ZHst7S6aQjB87Hrt371ZnLn+4f/VqWM1mr392u9QRpSSCjaNy+QoId4bgzJkzSus9jB0zBuXL3onAGjVRq1p1zKeB5moF33IfHxODs2fPKo13oIlSzLFp40ZUq1RFGDAbc0JcHD7//HO1tvA4TqEqk5DDVVNgkLj58NYbb0L7drlebccb4Osoackp6N6lq9J4D5ooxRhHKB4vV6YMKt9VAaagYFgMRtx2882ol52Nn378UZUqOH777TdkpqXBabdj7uzZMAYGY8m9i3Hs6FFMnDhReJbvv/9elS56vE/etFqlyljoA4+niVJM8c7bb6NV8xYYOXwEnnn6aYTYnRgyaDAOHDiAJo0bUw5xD3799VdV+srBt6tv3rQZQwYPwrfffCN02ZmZ6NSxo/jN+P3334VcLVg4fz4q3lUeH3zwgdJ4D5ooxRAcYvArez779DOxzC9YsJgtGDN6tFhmvPXWW/jvf/6jlq4cXOcXn3+hliQeWrMGZW67HW96+RqFN8D9ddrs6N+vn9J4F5ooJQA/UpjFRBk5YoTS+AbcTojdgfZt2yrN1YMlS5ZQGFoWr7zyitJ4F5ooJQD+Igpj25YtuI7OO08iXC04deqU8HSDBg5UGu9DE6UEwJ9E+fPPP8XDUbVq1MDpU6eVtujwG+Vh9XPqItThxJdfXhgqehOaKCUA/iQK4xtK7jkfiI2Kxn8KkQcVFjzh0LN7T9x28y14+SXvP6zlDk2UEgB/E4Xxyssvo2qlSqhfrx5+KcTsWmHAF0L5Ofl1a9cqje+giVICUBREYRyn81q9ajVkZdYWhuQv8LQ3z27deP31WLlihdL6FpooJQBFRRQGe5aIkFAE1KiJdevWKa3v8OqrryI7IwN33lEGa9asUVrfQxOlBKAoicLg6zUtmjfHddf8Hzq274A33nhDrfEeOBeaO2eOmAIOc4aIW2v8CU2UEoCiJgqDL4Ju3bwFoU4nytx2G/r37SeM+exvhbs58fXXX8f0adNgNhhQuWJF8fv7775Ta/0HTZQSgKuBKC788MMPmDt7DqLDI3DHrbch1O7AjGnTcfToUXET5aVueWGy8b1jfFfB0iVLUTs9A2VvvwPGwCCMGDbcr3lQXmiilABcTURxgV/usG/vPgwbPERczS97++2oUa06YiIjxT1qw4YMxYTx4zF+3DhxobBLp87ITE2DiTxHxbsqwBgUTLpO2LhhAz799FNVa9FBE6UE4Gokijt4lmrf3r0ibBrYvz865rZHndpZSI6NR0pcApJJGuTURbfOXTB27Fhs27q1UPep+QKaKCUAfOHNarFiHI3OGr7BVU0Udrlbt2zBlkc2Yev6zVo8yPaNW/Dw/WtgrBGINo1bYOfm7R7LXRWyYTO2bdgi+rxj8zbRV5fs2LQN20i/jcp43NYrsgmb1m3AwYMHxK04V4Krmijz58zFzTfeiLuqVUL5apW1XEQqkARbTahpCKRlfawuKtUr4/Y774CB8p9PPvlEWVn+cFUTZdake1DVFgD7tvZwbO0Ax2b6r+WiYveg0+ImuzrBMC0HdgpTP3z/yh7u8itRXnzxRaXJH+ZMno6qjkA4DnQl6QbHE/Rfi5aCylM9YFjYEA6rHR9d4ZskXUR5wNdEKV+2rHin1pVAEMVORNnbmaQLHI/Rfy1aCioHu8Ewr0GBiVKhfHk8nM8bMJkbkiISSn1pvPDcc7jz9juwZ88epckfrhqiPO5B5wvZR6PePj0g+EwKSZTKFSqKqev8gLkhKSKh1JfG66+9hmoVK2HNAw8oTf5QpERhctCBdR7pQS67u/zP4Z+nst6Qx7vAvqGdkAITk7fzF6ldUhRtFlQKQZQ333gTQTVr4eizzyrNpcHckBSRUOpLg6d5LcEGzJ01W2nyhyIjCrdFB9V2bzOY2yXB3CAWli4psD3YGo7D3X1jGFSvuWMSLCSOQwUk5BPU7/3klTyt85Vw7M85pKd1V5sUgigHDxxEcEAg3nvvPaW5NJgbkiISSn1p/PTzz4gIC8OwIUOUJn8oEqLQyM7GZumXLqYRTSmhgijGSDsMwcGwTql33jC4T1yeicMG4ylscq1juRTBniSiNIsT4niSvFd+6nM/JuTtuG+W4VnCIDweL64vbx/cdaJuWhZ99bA91+neLg8mk6nNAZlqAHHbhn976icLL3Nb3LanffSVFIIoD1A0FBwUlO/3mDE3JEUklPrS+Od//0PtzEy0ad1aafKHIiEKjebW6Q1gqFQL1rvrSwN4isOurjC3TYAhIFiGRzxy7+kkTzT9FrqdHelkkJ7reZREjfAipFqvtmHD4XV522WitIinNhLheLqHLM/1uUgp6qPfVL99cy7s69pKY+NwUBm4uWUsETtEHqtHqW/u9XNfd1N97seRf+8mvWs/yJDsm6juR6hul3dy9ZXJR2VFu1w394v6Ym4aB1Oo/fzx4LL8m/d7I9XF+8F1u3sdLsfL2zrAvrW97L9rnS+lEEThe9My09PFjZv5AXNDUkRCqS+PHt26IyYyCj+Td8kv/E4U5U1MtcNJImQI5Brx2FA2tyevYoB1fA6cx3vB0j0Vlq7JMLdPgjHMCmOEDbaZjaShkFHbt3eAuU08jLFOGKMcMDePg30LGQYbYd62mShEElNOFMydkmEMtZAXo/rmN5Ztc31kVKI+0rOY0sJgW9IcTsqhzOwBzQYYLUaYEkJgGUWexZVTUXv2R9rBlErlFzeV9ZGh2la0IGKFwb62jTBWc2dql/saQ32tH0V6IgXvC3urGQ1hTKB13HZiKGwLm5DXzYDRSG0aVZsjs0QuZ1/fFuYmMbJsOPUzOwL2+1uK48nXxEyNo2HplQYTHS9TXTrOLqLmPSbelgIS5a+//kJKYhJGXcG9dMwNSREJpb481jz4ICrdVR6nT+f/zR1+JwqdLPuODjA4LLD0TSdvogyNhdunfhjjnSKXcL7YB+aGMQguW0MYDI+05hZxMJrMcOyikZtzDlrPpLNvJI9Co6spPYxG/QRJQDEi039FAkGUTkkwVKwFy0Cqj0Z1U2MyNjImYUi0jbk5eYwYO+wrW8j2aNlgNUsvQG2YGkTBmBxC5Gkmjd91zPg/EcEUR31vGivaEuTqKAnJfbH0SoWR1jM52JjNDaJhIrI4yPBt1J4h0HCuX9bR2bBMyBHewkzENoY7YF/aXHoiboeOkSDlg61gX9MapqxwQT5eZ99Bg42FyGU1wTq1HmzLm8v984dXKSBR3nnnHfHu5St5RRNzQ1JEQqkvD/5iKz8uumzJUqW5PPxOFB612WvYzLAM4bg7D1H2EVESQ2hUT5REaUBEyKERkQ3vaE8y4JYwGIzCgNh4DTWCRM7AIywvW/qkw2g2CcOw399KjO4s9gdaiZk1c6t4Ms5oOJ7pCcezPcVkgsFkhO3hNrJfwfSbRnInreM8xr6pHeVR5OFG14Hzhd7kEZJgqhMpt99/4fFyUh8tw2uL+sSdDrSe8y7uE4dQxlCr8EoyTGxLHimbyhpg39WBvGYKjA6rPAYciro87TM9YMmlNmPD4DjaS4SotsVNaL8DYVtGBHia+sFhJO2foTrpmBSPdiRyG+n41pbb8EDh1k+fSgGJsnvXLvFk5ckTJ5Tm8mBuSIpIKHX+wM8h1MnKUkuXh9+Jwm2QNzCRUVh6pFxIFBUaCOMig3I+35tG8Bgxqou8hE6C/b6WMNpphCei2B4k0lDyb0wLpXKRRACSdPrdgsrv6kRJO5Eiyk7hB9XXJVkYFBPF3IY8Dhk112dbSkSxmWAj78BhkoFCHPva1jIcEv3pJEI+S2/qDxmduQOFbllEXDa+vCM0eQ37mjZksEGwzm0EG430RvKc7AWYcExgE3kj0dd6JLXJ+9FvOx0PczPyZJnh0vO5zgPXT6Sx0KBhigmVBKLjZZ1YV3gL9nDnQtAtueK42GZTWMp9tpM3maLyP/c++loKSJTBAwYiMiz8itIG5oakiIRS5w+r77sPFcrdhffefVdpLg3/5ygkZFA8KnP4IMIjjvO5bRqlOaQRIyN5AedxRZSmMbIcE2UVEYW8kfAgZNyGmkGwzWoEOxvLDgrHOMRQIz0vc84hktmdHWTo1ZKIQiIMiInC7TFR2KM8RPUFBMN2XwvhfUR7FMawgVtHZMN5rCflSgmUD5BH4cmHvDE/7xt5AlO9aDkNTWQ35VBZalcYstkM6+R60rC5r5zks6Fzvyi3EqETE4WFicjrDhFRWlObsUQU9h5UlnMZMeHhmkqnMuJYBFLfKTxz7OkoiTKR2ioGRPn6q6/FtPCUSZOVJn9gbkiKSCh1/vDFF1+IxzrvmTJVaS4NvxOFhU6sbUFjyhVqUrKeQkbTAfZHO8k43WGmkZVGbOqLkzyAqS4ZXSMKlVxEodDLyKENGTUTzOiwUVJLHoRCNjYskUuwAbHRsiG7hPeNDdI1Pewiigi9DLBRmObYT/VFkwei0MyuZtQsPVNlqEf5CveHQy8OodgL2HnGLO++URu2GQ1gcJqJGEZYR9WRpOPBgfIRUwZ5DSYz7w+TmENC6gsTiGcBbXPkRAUPFKzjPMfSnvIcysvs5CV5how9iTHAIGfvaL/stK8mnoCgfon1gtw8IVK3WBDl4YceEo8089cDrgTMDUkRCaXOP/r07IVa1WuItw1eDkVCFDZiOqDWsXWEdzBGO2CkJNxot9BoHCWM/dxI25Q8QGvyAMrz2Fe3gpHCKdtDrcXsD8fpxkjaPpVCLgpfOL+x8jUHLs/tuLdLRsOhk7lDkjQgqk9szzNpRBRR36KmIlcwJlGIRCGWMdQG6zQ68ZwzMLEofxF9poSfZ6CEN3Rvg73Ftg5iJkp6PhUeUX9E0p3oFH3kvvL1I0s3Cj+5rzz1nJtIIRUNFLWpXdreMiJLkNO2qJkI4WSb5NlIZ51aH8YQq5i8MKaR8DFhL0zHzL6NvFcU9ftu7vfVTZSff/pJPPvfsUMHpck/mBuSIhJKnX+8+sor4oXKS+5dojQXR5EQhUWRhcMikXDPayw9AY/+bFiiTJ5bTlhoVBWzTRy2cBk2su0dhIHb5jaGjYh00Rkero89DhPxXH3kGSjsEvXxMrdNhs6EsM1vIq6ncD/P1UH94/JiHffL0zHjdjgv4esh7uu5bmqPvRh7DtsqCvFoWbTL5ahuG4WWNspvRJ/4WPA6bpPqsi1wa5OPHe0HHzfbwqbiGJwjLXlnsT3reHtX+/6QKyTKquXLxetaX3j+eaXJP5gbkiISSn1lGDV8OGpWq46vv/5aaTyjyIjiElc8zsKGlLcPrpjdtewyZncDYINyr4Ov1bjW5RUuy+JaVtd1LqiPr8G46nNv2yVcnte515NXuAxLXj1vwwbN2zPJ3feX+8K6c/vhtp2nNt2PXd6+cPmiOJ/Ul/wShd8mE+Z0io8y5fciozuYG5IiEkp9ZeCny2pUrXrZ1/QXOVG0lCy5AqLMmDYN5cuWw+lTp5TmysDckBSRUOorx5oH1+Dm62/Agf37lebfEEThB7fU9Ou5kVDLv4U9AYundVqkUJ5nWNToskR5nkKt8neWw4wZM5TmysHckBSRUOqCgb8sW5M8y8cffaQ0F2LmpHtQyVgD1nWtSdrAupb+a7lAbCScc9juaykvYj6ij9NFZXM7BE2oDavJgg8v8p3HH374EWEhIeKTFr/88ovSXjmYG5IiEkpdMHz04UcIqhUgLkJ6+jDn4oULUbZMGVQxVEc1Y02SGlrcxVQTwSEmmCNsqF6jOgIMgbBE2hFgC/ZcvrQLHa+7qpSHzWzx+FI9fu0Tf3q7/J134tl8PndyMTA3JEUklLrg4Adh+PaA7p274O+//1JaiW+//RZHnjqCpw48iSMHteSVF4+/gJVLlqNG+cqICYlAQJXq4v+Bx/bh6FPPetymtMuTBw7h5MmT4kbHvJgwbhyu/7//w6YNG5Sm4GBuSIpIKHXhsH3rNtx47XXiVmZmtUb+8CHF2SFWG1ISEsUEyaZNm8TnEPr07q1KaOQXd0+Zghuvux6LFy1SmsKBuSEpIqHUhcfy5cuIzdeiV48ehfo+emnB6XdOwVAzAFHh4fjss/NhBL+rlz+w0z43F7/99pvSalwK82bPwf+RLc+fP19pCg/mhqSIhFJ7BxsfWY87brkV9erVu+IXlJUmvPXGmwioWg0JcXHitqC82LD+PFnOni3cZxdKMn6kxL1v7z4oc+tt+boAfiVgbkiKSCi19/D0kSPikcvgmrVw+OAhpdVw4dTb7yCoWk0kJSTgy6++VNp/Y+vWrbj5ppvEU6Xas/wbr736KhJiYlGxbDk89uijSus9MDckRSSU2rv46KMP0axpU9x0/Q0YPXKkeFu7hnwTiDkoWMwS8mcVLgc2gLvK3okO7dvj97MX/y5JaQJ7WP5ey+0UuSTGx+O1V15Va7wL5oakiIRSex88KzFz+gxUuLMcjMHB4gnJP/74Q60tfXjj9ddhN5kR7gwRX6HiGcGLPR/BEyJ8e9APNMDwx0DL3nY7kaWD+CZ7aQUfk127diHE4UCl8hXEF4X/89//qrXeB3NDUkRCqX0H/rhl9648t10O8eQqlyxejC89xOUlGU899RQMAUHi4NeoUhVmk0l8aIffDOIJHGrVq1cXAbVqwWQwklcpK7ZtTl76P0Sw0gT+9uN9q1YhO7M2KpB3bdWiJU5cwZOKBQUfbyaIC0rte/Dcd27bdqhZtTpqVq8hvtC0edNmfPXVV6pEyQV/PPRRCqMOHz6MgwcPipmtyhUqYN7cearEhWBvbCSC5LZrh/3794ttDhw4IOr4rgi+f+hv/Jc8xeOPPYb+/fshKCAQVSpURL2cnEveLuVtMDckRSSU2n/48MMPMXfOXOFdKpUvD0NgEI0SLTDt7rvFE5Tbtm3DERqBP/roI3xOnuezzz4v9vKf//xX3E7x88+/iKnzTz7+WHz8c9LEieJdBO5lP//8C/GSNg5Xp06ZIrwLbye3/1kMLO7li6vw9yD56vrrr72O/U/sF5/S5i96tW3dBhbyuOXLlUNURAQmTZgovgnpbzA3JEUklLpo8O7pd7Fs6VK0bN5CfCeQvxHIL1KuWO4umCg04RDFbCxZYqE8xUL/DTRSmogMVovlX+v5O4iBNWrSMQiC1Xzh+hIjdG55PwPonFcij1G9WjVxa0r9uvUwa+ZMvPbaax6vvvsLzA1JEQmlLnr89ONP+OCDD0SIxjH9ru07xBX/7du2lyjZvXMX1j38sBgI+F1p/OLzHW7rd+3ciY3rNxCJDOhK4eme3ReuLzmyDTu3b8chCiv5cyJnyIteTWElc0NSREKpNfwJDr8M5C0WLlyoNP8Ge5bZs2apJQ1/g7khKSKh1Br+BE8NM1HmzJ6jNBeC8xGO06fdc4/SaPgbzA1JEQml1vAnNFGufjA3JEUklFrDn9BEufrB3JAUkVBqDX9CE+XqB3NDUkRCqTX8CU2Uqx/MDUkRCaXW8Cc0Ua5+MDckRSSUWsOf4HdOMVHmz/P8oBFfaGOizCzEW0Q0CgfmhqSIhFKXXvBdqXyhy1/y008/4v0zZ2AONmDypElC99WXX4pbWVi++fpr8QVbk9GISRMmiNeCfp+nDl8J32N1JW98L8lgbkiKSCh16cPff/+NlStXIj05BWF2h7h9O9QPwq/ScdpsKH9HWdSqUlU8M+8wmc+J02yBzWhCudvvQED16ggPCfVYjy8kxG5HBLXXvl07v9yhezWDuSEpIqHUpQv8is3evXrhlutvRG7r1pg5bbp4KcGihQt9L6KdRVg4bx7mzJyJGZSHzLhn2gUyk2T+nLlYuGCBKu+hHm+Lamfi+PFIjI1D+TJ3XtEXqkoamBuSIhJKXbrAD5SVuf12PLbH+4+QlgT8+suv6NuzFyqVuwsvvfSS0pYuMDckRSSUuvTg448/Qc2q1TB18pV9WKa0gR+5DbE50KNrN6UpXWBuSIpIKHXpwaO7d6PiXeXxyiuvKI3GxTB40CBER0aWyke4mRuSIhJKXXqw4ZFHULliJfFwlMalwdPTfBdzfl6EUdLA3JAUkVDq0gN+3SYT5Uo+A15awU8c8oNjmiiaKBqXgCbKeSh16YEmSv6hiXIeSl164E2inHzxBF4+eVIt+R78uOzhQ4fOvQidr/Dz47Qb16/HDvrPr4byJjRRzkOpSw+8SZS2rVujd/ceagniOXB+rZCvsGjBQnGl3jULNXL4cARUryneytmoYUPxgo76OTlem6jQRDkPpS498CpR2rRBv9591BLQpUsXjB07Vi1diB++//6SbxXhO4bdwWT4888/1ZLEvYsWIzI8HL//IV+v2rN7d3Rolyt+M/h7hY0aNEBcdEy+Pm9+OWiinIdSlx54kyj8grpB/fqL3/wyO37dTiwZaW5urnhpHePjjz9Gn969UL9ePfGW/w3UvgsPPbQGq1auwpIlS1A7M1N4Bn6f2b7H94ryaampeHTPHlUaWLL4XnFdw0WU3j17oVP7C7+h/i0RJKB6DSxbslRpCg5NlPNQ6tIDbxNlQN9+4jffRNiAjLtThw7CuPmzFz/+8APSklPQr29fMdrza3pq1axJ4Zl84+HECRNQrkwZDKcQ6pmnn0bzZs3hsNrI+NvjEOUiY8eMFS/Cc31CwxNROua2F7/d0bRhI3SmfhQWmijnodSlB94mSv8+fdUSMGjQoAu+RMuvQI0ICxNvROTQ6vfffycy1UefXr3E+vHjxollV3K+Z/du8QLqt9WbETl8MgQG4uAB6Z3yS5TO5GVaNm+ulgoOTZTzUOrSA18ShT3H1KlT1RJw/32rEVSjJtpRuVatWqEN5TT8qYLZM2eK9aNGjkQPyjNcYKLYzVbxfAqD/4fS8r69e8VyfonSqEFD9HKbZCgoNFHOQ6lLD3xJlL59+mD69OlqSRIlMS5efMKBH8rir2vx0418mz9jJBGlS+fO4jeDP2tgNZrxmfriLb/1n4nyxL59Yjk/OcpXX36FmtWr4+GHHlKagkMT5TyUuvTAm0Thr2H17XX+w6RMlF49eorf/yMy8HWNWjVqYC8l5y6w0fGThIzhw4aho1susXPnTpiCDBcQxRFsPOdReNaLQzkXUXjWq22r1mKG7OxvZ8X7evnzCHWz63jlSUVNlPNQ6tIDbxKlU4eOGKhmvRh8wyW/XJu/Y/KEIscM8jB2StD79euHIUOGIDsrC/v3PSHWjRs79sLQa8+jcFis54lCXijc4cT+J2T5excuQlxMDP74U15HGTNmjPgsAuc5GanpiIqKQmsK8bz1/RlNlPNQ6tIDbxKF63jvzPmLe5yUP/PMM3iECOP+EdPXaaR/iEKh9aR/+eWXxWPIDJ4KftetH+xpTrz44rkLivz/pZMn8Z3yQJ9+8gleoe1dyT9/OuHYsWM4cuQInqZ2+Uq9N6GJch5KXXrgTaKUdGiinIdSlx5oouQfmijnodSlB/rBrfxDPLhl1g9uMZS69IDvsuUvevGXeTUujdGjRsFht5fK79wzNyRFJJS69IA9SfUqVbDwIm9p1JD486+/kBAbizatWp2bPChNYG5IikgodenCyBEjxAvmjj7zjNJo5IW4D+2OMnj26dJ5jJgbkiISSl268OOPP6JO7dooX/ZOjBoxUrzojb9GvHXLllItfAzuX30/Gtarj1tvvhkL5pder8vckBSRUOrSB/6O4qxZsxAZGk6hWFWR4FepVLlUS2WSmnQsGtStJz5CWprB3JAUkVDq0ou/KRbnC3nvvfsezpw5U3qFcrcz750R96VpaKJoaOQLzA1JEQml1tDQcAdzQ1JEQqk1NDTcwdyQFJFQag0NDXcwNyRFJJRaQ0PDHcwNSREJpdbQ0HAHc0NSREKpNTQ03MHckBSRUGoNDQ13MDckRSSUWkNDwx3MDUkRCaXW0NBwB3NDUkTiexKXUosWLeeFuHHNNf8P3+x1Q/cvmlwAAAAASUVORK5CYII="/>
          <p:cNvSpPr>
            <a:spLocks noChangeAspect="1" noChangeArrowheads="1"/>
          </p:cNvSpPr>
          <p:nvPr/>
        </p:nvSpPr>
        <p:spPr bwMode="auto">
          <a:xfrm>
            <a:off x="1710136" y="1110854"/>
            <a:ext cx="228599"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1300460" hangingPunct="1">
              <a:buClr>
                <a:srgbClr val="000000"/>
              </a:buClr>
            </a:pPr>
            <a:endParaRPr lang="en-US" sz="1050">
              <a:solidFill>
                <a:srgbClr val="000000"/>
              </a:solidFill>
              <a:latin typeface="Arial"/>
              <a:cs typeface="Arial"/>
              <a:sym typeface="Arial"/>
            </a:endParaRPr>
          </a:p>
        </p:txBody>
      </p:sp>
      <p:sp>
        <p:nvSpPr>
          <p:cNvPr id="18" name="Open-Set, Text-Independent Speaker Identification…"/>
          <p:cNvSpPr txBox="1"/>
          <p:nvPr/>
        </p:nvSpPr>
        <p:spPr>
          <a:xfrm>
            <a:off x="799654" y="3786426"/>
            <a:ext cx="5470518" cy="4287489"/>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rmAutofit/>
          </a:bodyPr>
          <a:lstStyle/>
          <a:p>
            <a:pPr marL="212221" indent="-212221" algn="l" defTabSz="1300460" hangingPunct="1">
              <a:lnSpc>
                <a:spcPct val="120000"/>
              </a:lnSpc>
              <a:buSzPct val="100000"/>
              <a:buFont typeface="Arial"/>
              <a:buChar char="•"/>
              <a:defRPr sz="2500"/>
            </a:pPr>
            <a:r>
              <a:rPr lang="en-US" sz="2276" dirty="0">
                <a:solidFill>
                  <a:srgbClr val="000000"/>
                </a:solidFill>
                <a:latin typeface="Nixie One"/>
                <a:cs typeface="Arial"/>
                <a:sym typeface="Arial"/>
              </a:rPr>
              <a:t>Create an order for the sessions.</a:t>
            </a:r>
          </a:p>
          <a:p>
            <a:pPr marL="212221" indent="-212221" algn="l" defTabSz="1300460" hangingPunct="1">
              <a:lnSpc>
                <a:spcPct val="120000"/>
              </a:lnSpc>
              <a:buSzPct val="100000"/>
              <a:buFont typeface="Arial"/>
              <a:buChar char="•"/>
              <a:defRPr sz="2500"/>
            </a:pPr>
            <a:r>
              <a:rPr lang="en-US" sz="2276" dirty="0">
                <a:solidFill>
                  <a:srgbClr val="000000"/>
                </a:solidFill>
                <a:latin typeface="Nixie One"/>
                <a:cs typeface="Arial"/>
                <a:sym typeface="Arial"/>
              </a:rPr>
              <a:t>First event of the first X sessions to form the input of the first mini-batch </a:t>
            </a:r>
          </a:p>
          <a:p>
            <a:pPr marL="212221" indent="-212221" algn="l" defTabSz="1300460" hangingPunct="1">
              <a:lnSpc>
                <a:spcPct val="120000"/>
              </a:lnSpc>
              <a:buSzPct val="100000"/>
              <a:buFont typeface="Arial"/>
              <a:buChar char="•"/>
              <a:defRPr sz="2500"/>
            </a:pPr>
            <a:r>
              <a:rPr lang="en-US" sz="2276" dirty="0">
                <a:solidFill>
                  <a:srgbClr val="000000"/>
                </a:solidFill>
                <a:latin typeface="Nixie One"/>
                <a:cs typeface="Arial"/>
                <a:sym typeface="Arial"/>
              </a:rPr>
              <a:t>The desired output is the second events of the active sessions. </a:t>
            </a:r>
          </a:p>
          <a:p>
            <a:pPr marL="212221" indent="-212221" algn="l" defTabSz="1300460" hangingPunct="1">
              <a:lnSpc>
                <a:spcPct val="120000"/>
              </a:lnSpc>
              <a:buSzPct val="100000"/>
              <a:buFont typeface="Arial"/>
              <a:buChar char="•"/>
              <a:defRPr sz="2500"/>
            </a:pPr>
            <a:r>
              <a:rPr lang="en-US" sz="2276" dirty="0">
                <a:solidFill>
                  <a:srgbClr val="000000"/>
                </a:solidFill>
                <a:latin typeface="Nixie One"/>
                <a:cs typeface="Arial"/>
                <a:sym typeface="Arial"/>
              </a:rPr>
              <a:t>The second mini-batch is formed from the second events and so on. </a:t>
            </a:r>
          </a:p>
          <a:p>
            <a:pPr marL="212221" indent="-212221" algn="l" defTabSz="1300460" hangingPunct="1">
              <a:lnSpc>
                <a:spcPct val="120000"/>
              </a:lnSpc>
              <a:buSzPct val="100000"/>
              <a:buFont typeface="Arial"/>
              <a:buChar char="•"/>
              <a:defRPr sz="2500"/>
            </a:pPr>
            <a:r>
              <a:rPr lang="en-US" sz="2276" dirty="0">
                <a:solidFill>
                  <a:srgbClr val="000000"/>
                </a:solidFill>
                <a:latin typeface="Nixie One"/>
                <a:cs typeface="Arial"/>
                <a:sym typeface="Arial"/>
              </a:rPr>
              <a:t>If any of the sessions end, the next available session is put in its place.</a:t>
            </a:r>
            <a:endParaRPr sz="2276" dirty="0">
              <a:solidFill>
                <a:srgbClr val="000000"/>
              </a:solidFill>
              <a:latin typeface="Nixie One"/>
              <a:cs typeface="Arial"/>
              <a:sym typeface="Arial"/>
            </a:endParaRPr>
          </a:p>
        </p:txBody>
      </p:sp>
      <p:sp>
        <p:nvSpPr>
          <p:cNvPr id="10" name="Introduction">
            <a:extLst>
              <a:ext uri="{FF2B5EF4-FFF2-40B4-BE49-F238E27FC236}">
                <a16:creationId xmlns:a16="http://schemas.microsoft.com/office/drawing/2014/main" id="{3D93EBB5-EEB2-47F7-846E-2AEC0A5D9A5A}"/>
              </a:ext>
            </a:extLst>
          </p:cNvPr>
          <p:cNvSpPr txBox="1"/>
          <p:nvPr/>
        </p:nvSpPr>
        <p:spPr>
          <a:xfrm>
            <a:off x="3961624" y="1379005"/>
            <a:ext cx="5081552" cy="1477584"/>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lvl1pPr>
              <a:defRPr sz="3500">
                <a:latin typeface="Gill Sans"/>
                <a:ea typeface="Gill Sans"/>
                <a:cs typeface="Gill Sans"/>
                <a:sym typeface="Gill Sans"/>
              </a:defRPr>
            </a:lvl1pPr>
          </a:lstStyle>
          <a:p>
            <a:pPr defTabSz="1300460" hangingPunct="1">
              <a:buClr>
                <a:srgbClr val="000000"/>
              </a:buClr>
            </a:pPr>
            <a:r>
              <a:rPr lang="en-US" sz="4551" b="1">
                <a:solidFill>
                  <a:srgbClr val="000000"/>
                </a:solidFill>
                <a:latin typeface="Nixie One"/>
              </a:rPr>
              <a:t>Features of The Evaluated Methods</a:t>
            </a:r>
          </a:p>
        </p:txBody>
      </p:sp>
      <p:pic>
        <p:nvPicPr>
          <p:cNvPr id="11" name="Picture 10">
            <a:extLst>
              <a:ext uri="{FF2B5EF4-FFF2-40B4-BE49-F238E27FC236}">
                <a16:creationId xmlns:a16="http://schemas.microsoft.com/office/drawing/2014/main" id="{EE4BEB07-747C-442D-A8B3-6AE795723E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5261" y="3553409"/>
            <a:ext cx="6502400" cy="3744660"/>
          </a:xfrm>
          <a:prstGeom prst="rect">
            <a:avLst/>
          </a:prstGeom>
          <a:noFill/>
          <a:ln w="12700">
            <a:solidFill>
              <a:schemeClr val="tx1"/>
            </a:solidFill>
          </a:ln>
        </p:spPr>
      </p:pic>
      <p:sp>
        <p:nvSpPr>
          <p:cNvPr id="12" name="Open-Set, Text-Independent Speaker Identification…">
            <a:extLst>
              <a:ext uri="{FF2B5EF4-FFF2-40B4-BE49-F238E27FC236}">
                <a16:creationId xmlns:a16="http://schemas.microsoft.com/office/drawing/2014/main" id="{00A118EA-C841-4270-BD92-6C90BAB23CA6}"/>
              </a:ext>
            </a:extLst>
          </p:cNvPr>
          <p:cNvSpPr txBox="1"/>
          <p:nvPr/>
        </p:nvSpPr>
        <p:spPr>
          <a:xfrm>
            <a:off x="403597" y="3339441"/>
            <a:ext cx="10366005" cy="372356"/>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oAutofit/>
          </a:bodyPr>
          <a:lstStyle/>
          <a:p>
            <a:pPr marL="406394" indent="-406394" algn="l" defTabSz="1300460" hangingPunct="1">
              <a:spcBef>
                <a:spcPts val="2850"/>
              </a:spcBef>
              <a:buFont typeface="Wingdings" panose="05000000000000000000" pitchFamily="2" charset="2"/>
              <a:buChar char="v"/>
              <a:defRPr sz="2500">
                <a:latin typeface="Gill Sans"/>
                <a:ea typeface="Gill Sans"/>
                <a:cs typeface="Gill Sans"/>
                <a:sym typeface="Gill Sans"/>
              </a:defRPr>
            </a:pPr>
            <a:r>
              <a:rPr lang="en-US" sz="2276" b="1" dirty="0">
                <a:solidFill>
                  <a:srgbClr val="000000"/>
                </a:solidFill>
                <a:latin typeface="Nixie One"/>
                <a:cs typeface="Gill Sans"/>
                <a:sym typeface="Gill Sans"/>
              </a:rPr>
              <a:t>Session-Parallel Mini-Batches</a:t>
            </a:r>
            <a:endParaRPr sz="2276" dirty="0">
              <a:solidFill>
                <a:srgbClr val="000000"/>
              </a:solidFill>
              <a:latin typeface="Nixie One"/>
              <a:cs typeface="Gill Sans"/>
              <a:sym typeface="Gill Sans"/>
            </a:endParaRPr>
          </a:p>
        </p:txBody>
      </p:sp>
    </p:spTree>
    <p:extLst>
      <p:ext uri="{BB962C8B-B14F-4D97-AF65-F5344CB8AC3E}">
        <p14:creationId xmlns:p14="http://schemas.microsoft.com/office/powerpoint/2010/main" val="3336536389"/>
      </p:ext>
    </p:extLst>
  </p:cSld>
  <p:clrMapOvr>
    <a:masterClrMapping/>
  </p:clrMapOvr>
  <p:transition spd="med">
    <p:wipe dir="r"/>
  </p:transition>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1813</TotalTime>
  <Words>1316</Words>
  <Application>Microsoft Macintosh PowerPoint</Application>
  <PresentationFormat>Custom</PresentationFormat>
  <Paragraphs>282</Paragraphs>
  <Slides>30</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Avenir Next</vt:lpstr>
      <vt:lpstr>Cambria Math</vt:lpstr>
      <vt:lpstr>Gill Sans Light</vt:lpstr>
      <vt:lpstr>Helvetica Neue</vt:lpstr>
      <vt:lpstr>Muli</vt:lpstr>
      <vt:lpstr>Nixie One</vt:lpstr>
      <vt:lpstr>Titillium Web ExtraLight</vt:lpstr>
      <vt:lpstr>Wingdings</vt:lpstr>
      <vt:lpstr>Showroom</vt:lpstr>
      <vt:lpstr>Imogen template</vt:lpstr>
      <vt:lpstr>THE 6TH INTERNATIONAL CONFERENCE ON FUTURE DATA AND SECURITY ENGINEERING 2019</vt:lpstr>
      <vt:lpstr>Evaluating Session-Based Recommendation Approaches on Datasets from Different Domains  FDSE 2019. Lecture Notes in Computer Science, vol 11814. pp 577-592  Authors: Tran Khanh Dang, Quang Phu Nguyen, Van Sinh Nguyen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experimental analysis on various domains datasets shows that in case of numerous unpopular items dataset, simpler method can be more effective than the most recent method based on recurrent neural networks when it comes to accuracy of prediction. GRU4rec’s performance is significantly increased after applying our proposed sampling method. Our results therefore suggest that there is still room for improving deep learning session-based recommendation algorithm.</vt:lpstr>
      <vt:lpstr>For future work, we will create a deeper investigation on some datasets which have same characteristics with TMALL since the issue on this kind of dataset is common in real world e-commerce system. We hope that we can explore a compromise approach to overcome this issue on our next investigation.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NATIONAL UNIVERSITY – HO CHI MINH CITY  THE INTERNATIONAL UNIVERSITY SCHOOL OF COMPUTER SCIENCE AND ENGINEERING</dc:title>
  <cp:lastModifiedBy>Nguyen Quang Phu</cp:lastModifiedBy>
  <cp:revision>39</cp:revision>
  <dcterms:modified xsi:type="dcterms:W3CDTF">2022-04-02T08:53:53Z</dcterms:modified>
</cp:coreProperties>
</file>